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69" r:id="rId16"/>
    <p:sldId id="271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38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A86680-32EC-4360-B6F2-3039B51B2D81}" type="doc">
      <dgm:prSet loTypeId="urn:microsoft.com/office/officeart/2005/8/layout/radial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D08B2997-CBEA-4DE9-93E5-721EF4A3ED3D}">
      <dgm:prSet phldrT="[Text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bn-IN" sz="3600" b="1" dirty="0" smtClean="0">
              <a:latin typeface="NikoshBAN" panose="02000000000000000000" pitchFamily="2" charset="0"/>
              <a:cs typeface="NikoshBAN" panose="02000000000000000000" pitchFamily="2" charset="0"/>
            </a:rPr>
            <a:t>তথ্য সংগ্রহ</a:t>
          </a:r>
          <a:endParaRPr lang="en-AU" sz="3600" b="1" dirty="0"/>
        </a:p>
      </dgm:t>
    </dgm:pt>
    <dgm:pt modelId="{3D9F1DBA-19B3-459D-A1F1-E433D4F3BDA5}" type="parTrans" cxnId="{B444A059-4593-49DE-938D-A542B559F0D6}">
      <dgm:prSet/>
      <dgm:spPr/>
      <dgm:t>
        <a:bodyPr/>
        <a:lstStyle/>
        <a:p>
          <a:endParaRPr lang="en-AU"/>
        </a:p>
      </dgm:t>
    </dgm:pt>
    <dgm:pt modelId="{C6001CC1-560E-4E82-8646-1BCAEB6D3241}" type="sibTrans" cxnId="{B444A059-4593-49DE-938D-A542B559F0D6}">
      <dgm:prSet/>
      <dgm:spPr/>
      <dgm:t>
        <a:bodyPr/>
        <a:lstStyle/>
        <a:p>
          <a:endParaRPr lang="en-AU"/>
        </a:p>
      </dgm:t>
    </dgm:pt>
    <dgm:pt modelId="{CFA860BD-B8A2-4E65-8B61-BE9EBD97D84F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rgbClr val="002060"/>
          </a:solidFill>
        </a:ln>
      </dgm:spPr>
      <dgm:t>
        <a:bodyPr/>
        <a:lstStyle/>
        <a:p>
          <a:r>
            <a:rPr lang="bn-IN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বই </a:t>
          </a:r>
          <a:endParaRPr lang="en-AU" sz="36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A8B7CBB7-0481-4636-B732-41E63D6EABF2}" type="parTrans" cxnId="{4F383E2E-B58F-401A-BBCE-0F440479315A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AU"/>
        </a:p>
      </dgm:t>
    </dgm:pt>
    <dgm:pt modelId="{72002642-2E5D-477D-8AF7-DFE0FA7BF398}" type="sibTrans" cxnId="{4F383E2E-B58F-401A-BBCE-0F440479315A}">
      <dgm:prSet/>
      <dgm:spPr/>
      <dgm:t>
        <a:bodyPr/>
        <a:lstStyle/>
        <a:p>
          <a:endParaRPr lang="en-AU"/>
        </a:p>
      </dgm:t>
    </dgm:pt>
    <dgm:pt modelId="{941AA146-2F75-43B1-A7FF-85AC5C00AF5B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rgbClr val="002060"/>
          </a:solidFill>
        </a:ln>
      </dgm:spPr>
      <dgm:t>
        <a:bodyPr/>
        <a:lstStyle/>
        <a:p>
          <a:r>
            <a:rPr lang="bn-IN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খবরের কাগজ </a:t>
          </a:r>
          <a:endParaRPr lang="en-AU" sz="36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ADBBDFD-73E3-451F-9770-DCB853F04D63}" type="parTrans" cxnId="{0F596E7D-365E-42C9-91AE-3409AA692804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AU"/>
        </a:p>
      </dgm:t>
    </dgm:pt>
    <dgm:pt modelId="{2DA9D04E-7B5D-47CE-AC45-D16EDFB9C74B}" type="sibTrans" cxnId="{0F596E7D-365E-42C9-91AE-3409AA692804}">
      <dgm:prSet/>
      <dgm:spPr/>
      <dgm:t>
        <a:bodyPr/>
        <a:lstStyle/>
        <a:p>
          <a:endParaRPr lang="en-AU"/>
        </a:p>
      </dgm:t>
    </dgm:pt>
    <dgm:pt modelId="{F8549303-D96C-4B41-8E07-6497C27D8131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rgbClr val="002060"/>
          </a:solidFill>
        </a:ln>
      </dgm:spPr>
      <dgm:t>
        <a:bodyPr/>
        <a:lstStyle/>
        <a:p>
          <a:r>
            <a:rPr lang="bn-IN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টেলি ভিশন </a:t>
          </a:r>
          <a:endParaRPr lang="en-AU" sz="36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3D1B8B13-621C-4AB5-9211-1217A9FFF7D8}" type="parTrans" cxnId="{7085E613-622C-4EBE-9ED2-89C0E14E45D8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AU"/>
        </a:p>
      </dgm:t>
    </dgm:pt>
    <dgm:pt modelId="{CF03E3EF-CF75-4299-B13A-1FDB48E1C5EF}" type="sibTrans" cxnId="{7085E613-622C-4EBE-9ED2-89C0E14E45D8}">
      <dgm:prSet/>
      <dgm:spPr/>
      <dgm:t>
        <a:bodyPr/>
        <a:lstStyle/>
        <a:p>
          <a:endParaRPr lang="en-AU"/>
        </a:p>
      </dgm:t>
    </dgm:pt>
    <dgm:pt modelId="{2E48106A-3A49-4958-A753-93573B1A83B8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rgbClr val="002060"/>
          </a:solidFill>
        </a:ln>
      </dgm:spPr>
      <dgm:t>
        <a:bodyPr/>
        <a:lstStyle/>
        <a:p>
          <a:r>
            <a:rPr lang="bn-IN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ইন্টারনেট </a:t>
          </a:r>
          <a:endParaRPr lang="en-AU" sz="36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BC2828B6-CD0B-4A4C-8398-0D6BAA86AD35}" type="parTrans" cxnId="{39554BD1-D986-4188-A89D-DFBE72A32D10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AU"/>
        </a:p>
      </dgm:t>
    </dgm:pt>
    <dgm:pt modelId="{70A39790-5C4B-4640-B5EC-1168980B41B5}" type="sibTrans" cxnId="{39554BD1-D986-4188-A89D-DFBE72A32D10}">
      <dgm:prSet/>
      <dgm:spPr/>
      <dgm:t>
        <a:bodyPr/>
        <a:lstStyle/>
        <a:p>
          <a:endParaRPr lang="en-AU"/>
        </a:p>
      </dgm:t>
    </dgm:pt>
    <dgm:pt modelId="{DB49EE59-82D2-4B40-A887-1F38584ECE89}">
      <dgm:prSet phldrT="[Text]" custT="1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  <a:ln>
          <a:solidFill>
            <a:srgbClr val="002060"/>
          </a:solidFill>
        </a:ln>
      </dgm:spPr>
      <dgm:t>
        <a:bodyPr/>
        <a:lstStyle/>
        <a:p>
          <a:r>
            <a:rPr lang="bn-IN" sz="36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রেডিও </a:t>
          </a:r>
          <a:endParaRPr lang="en-AU" sz="36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8E8D1528-DFB7-47FC-A5FC-3E1A3EF0F8C2}" type="parTrans" cxnId="{19052E44-EBE5-47B7-9741-4705DC63D48A}">
      <dgm:prSet>
        <dgm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en-AU"/>
        </a:p>
      </dgm:t>
    </dgm:pt>
    <dgm:pt modelId="{A2F2FB5F-0034-4010-8745-5A834A1227A9}" type="sibTrans" cxnId="{19052E44-EBE5-47B7-9741-4705DC63D48A}">
      <dgm:prSet/>
      <dgm:spPr/>
      <dgm:t>
        <a:bodyPr/>
        <a:lstStyle/>
        <a:p>
          <a:endParaRPr lang="en-AU"/>
        </a:p>
      </dgm:t>
    </dgm:pt>
    <dgm:pt modelId="{2C30131F-E727-4CAC-B046-CB54F34CAC13}" type="pres">
      <dgm:prSet presAssocID="{B3A86680-32EC-4360-B6F2-3039B51B2D8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AU"/>
        </a:p>
      </dgm:t>
    </dgm:pt>
    <dgm:pt modelId="{6E23B10E-CB98-45E8-AD6F-DDC4D4DF3933}" type="pres">
      <dgm:prSet presAssocID="{D08B2997-CBEA-4DE9-93E5-721EF4A3ED3D}" presName="centerShape" presStyleLbl="node0" presStyleIdx="0" presStyleCnt="1"/>
      <dgm:spPr/>
      <dgm:t>
        <a:bodyPr/>
        <a:lstStyle/>
        <a:p>
          <a:endParaRPr lang="en-AU"/>
        </a:p>
      </dgm:t>
    </dgm:pt>
    <dgm:pt modelId="{E6CF5D6D-0825-4A3E-85CC-937C528E0DF4}" type="pres">
      <dgm:prSet presAssocID="{A8B7CBB7-0481-4636-B732-41E63D6EABF2}" presName="Name9" presStyleLbl="parChTrans1D2" presStyleIdx="0" presStyleCnt="5"/>
      <dgm:spPr/>
      <dgm:t>
        <a:bodyPr/>
        <a:lstStyle/>
        <a:p>
          <a:endParaRPr lang="en-AU"/>
        </a:p>
      </dgm:t>
    </dgm:pt>
    <dgm:pt modelId="{2C3A55BD-1F1D-44F5-950B-6C58021A85CB}" type="pres">
      <dgm:prSet presAssocID="{A8B7CBB7-0481-4636-B732-41E63D6EABF2}" presName="connTx" presStyleLbl="parChTrans1D2" presStyleIdx="0" presStyleCnt="5"/>
      <dgm:spPr/>
      <dgm:t>
        <a:bodyPr/>
        <a:lstStyle/>
        <a:p>
          <a:endParaRPr lang="en-AU"/>
        </a:p>
      </dgm:t>
    </dgm:pt>
    <dgm:pt modelId="{34C4DE24-1FA9-4756-A9C4-FF034A64950D}" type="pres">
      <dgm:prSet presAssocID="{CFA860BD-B8A2-4E65-8B61-BE9EBD97D84F}" presName="node" presStyleLbl="node1" presStyleIdx="0" presStyleCnt="5" custScaleX="118041" custScaleY="118041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5179060A-343B-4609-A313-B34537659524}" type="pres">
      <dgm:prSet presAssocID="{6ADBBDFD-73E3-451F-9770-DCB853F04D63}" presName="Name9" presStyleLbl="parChTrans1D2" presStyleIdx="1" presStyleCnt="5"/>
      <dgm:spPr/>
      <dgm:t>
        <a:bodyPr/>
        <a:lstStyle/>
        <a:p>
          <a:endParaRPr lang="en-AU"/>
        </a:p>
      </dgm:t>
    </dgm:pt>
    <dgm:pt modelId="{7E64A4B8-654B-4789-9D37-1C13FD932A4E}" type="pres">
      <dgm:prSet presAssocID="{6ADBBDFD-73E3-451F-9770-DCB853F04D63}" presName="connTx" presStyleLbl="parChTrans1D2" presStyleIdx="1" presStyleCnt="5"/>
      <dgm:spPr/>
      <dgm:t>
        <a:bodyPr/>
        <a:lstStyle/>
        <a:p>
          <a:endParaRPr lang="en-AU"/>
        </a:p>
      </dgm:t>
    </dgm:pt>
    <dgm:pt modelId="{EDDED374-6406-4714-B228-4FB2201E9D9A}" type="pres">
      <dgm:prSet presAssocID="{941AA146-2F75-43B1-A7FF-85AC5C00AF5B}" presName="node" presStyleLbl="node1" presStyleIdx="1" presStyleCnt="5" custScaleX="121749" custScaleY="121749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31C70F4E-DC7D-4789-BFE4-E4EE1061D95F}" type="pres">
      <dgm:prSet presAssocID="{3D1B8B13-621C-4AB5-9211-1217A9FFF7D8}" presName="Name9" presStyleLbl="parChTrans1D2" presStyleIdx="2" presStyleCnt="5"/>
      <dgm:spPr/>
      <dgm:t>
        <a:bodyPr/>
        <a:lstStyle/>
        <a:p>
          <a:endParaRPr lang="en-AU"/>
        </a:p>
      </dgm:t>
    </dgm:pt>
    <dgm:pt modelId="{766A102B-4A64-4CE5-9A2D-8126139489F7}" type="pres">
      <dgm:prSet presAssocID="{3D1B8B13-621C-4AB5-9211-1217A9FFF7D8}" presName="connTx" presStyleLbl="parChTrans1D2" presStyleIdx="2" presStyleCnt="5"/>
      <dgm:spPr/>
      <dgm:t>
        <a:bodyPr/>
        <a:lstStyle/>
        <a:p>
          <a:endParaRPr lang="en-AU"/>
        </a:p>
      </dgm:t>
    </dgm:pt>
    <dgm:pt modelId="{18311EB3-7782-405F-8B52-F502B7EA1DA2}" type="pres">
      <dgm:prSet presAssocID="{F8549303-D96C-4B41-8E07-6497C27D8131}" presName="node" presStyleLbl="node1" presStyleIdx="2" presStyleCnt="5" custScaleX="115778" custScaleY="117539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E701278-BB54-43A3-844A-CBE1F826162F}" type="pres">
      <dgm:prSet presAssocID="{BC2828B6-CD0B-4A4C-8398-0D6BAA86AD35}" presName="Name9" presStyleLbl="parChTrans1D2" presStyleIdx="3" presStyleCnt="5"/>
      <dgm:spPr/>
      <dgm:t>
        <a:bodyPr/>
        <a:lstStyle/>
        <a:p>
          <a:endParaRPr lang="en-AU"/>
        </a:p>
      </dgm:t>
    </dgm:pt>
    <dgm:pt modelId="{5E5D87C6-C495-4C46-BDE6-D57E40B6E0D7}" type="pres">
      <dgm:prSet presAssocID="{BC2828B6-CD0B-4A4C-8398-0D6BAA86AD35}" presName="connTx" presStyleLbl="parChTrans1D2" presStyleIdx="3" presStyleCnt="5"/>
      <dgm:spPr/>
      <dgm:t>
        <a:bodyPr/>
        <a:lstStyle/>
        <a:p>
          <a:endParaRPr lang="en-AU"/>
        </a:p>
      </dgm:t>
    </dgm:pt>
    <dgm:pt modelId="{9D1303A2-C7D9-41F7-B591-B4CB56212E2C}" type="pres">
      <dgm:prSet presAssocID="{2E48106A-3A49-4958-A753-93573B1A83B8}" presName="node" presStyleLbl="node1" presStyleIdx="3" presStyleCnt="5" custScaleX="123784" custScaleY="123784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20C8BFD4-7094-4F7F-9CF7-F04BF3608658}" type="pres">
      <dgm:prSet presAssocID="{8E8D1528-DFB7-47FC-A5FC-3E1A3EF0F8C2}" presName="Name9" presStyleLbl="parChTrans1D2" presStyleIdx="4" presStyleCnt="5"/>
      <dgm:spPr/>
      <dgm:t>
        <a:bodyPr/>
        <a:lstStyle/>
        <a:p>
          <a:endParaRPr lang="en-AU"/>
        </a:p>
      </dgm:t>
    </dgm:pt>
    <dgm:pt modelId="{3804E9E2-A015-4C20-ACFB-B77561208865}" type="pres">
      <dgm:prSet presAssocID="{8E8D1528-DFB7-47FC-A5FC-3E1A3EF0F8C2}" presName="connTx" presStyleLbl="parChTrans1D2" presStyleIdx="4" presStyleCnt="5"/>
      <dgm:spPr/>
      <dgm:t>
        <a:bodyPr/>
        <a:lstStyle/>
        <a:p>
          <a:endParaRPr lang="en-AU"/>
        </a:p>
      </dgm:t>
    </dgm:pt>
    <dgm:pt modelId="{22501A34-FA14-4364-9E16-F5EB4950E1E8}" type="pres">
      <dgm:prSet presAssocID="{DB49EE59-82D2-4B40-A887-1F38584ECE89}" presName="node" presStyleLbl="node1" presStyleIdx="4" presStyleCnt="5" custScaleX="118383" custScaleY="118383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7085E613-622C-4EBE-9ED2-89C0E14E45D8}" srcId="{D08B2997-CBEA-4DE9-93E5-721EF4A3ED3D}" destId="{F8549303-D96C-4B41-8E07-6497C27D8131}" srcOrd="2" destOrd="0" parTransId="{3D1B8B13-621C-4AB5-9211-1217A9FFF7D8}" sibTransId="{CF03E3EF-CF75-4299-B13A-1FDB48E1C5EF}"/>
    <dgm:cxn modelId="{9CFDEC41-CA44-42DA-8B13-457B48F0D2FB}" type="presOf" srcId="{BC2828B6-CD0B-4A4C-8398-0D6BAA86AD35}" destId="{2E701278-BB54-43A3-844A-CBE1F826162F}" srcOrd="0" destOrd="0" presId="urn:microsoft.com/office/officeart/2005/8/layout/radial1"/>
    <dgm:cxn modelId="{39554BD1-D986-4188-A89D-DFBE72A32D10}" srcId="{D08B2997-CBEA-4DE9-93E5-721EF4A3ED3D}" destId="{2E48106A-3A49-4958-A753-93573B1A83B8}" srcOrd="3" destOrd="0" parTransId="{BC2828B6-CD0B-4A4C-8398-0D6BAA86AD35}" sibTransId="{70A39790-5C4B-4640-B5EC-1168980B41B5}"/>
    <dgm:cxn modelId="{82218297-5EEB-4AC6-8AE6-2B9BCD22E12E}" type="presOf" srcId="{8E8D1528-DFB7-47FC-A5FC-3E1A3EF0F8C2}" destId="{20C8BFD4-7094-4F7F-9CF7-F04BF3608658}" srcOrd="0" destOrd="0" presId="urn:microsoft.com/office/officeart/2005/8/layout/radial1"/>
    <dgm:cxn modelId="{19052E44-EBE5-47B7-9741-4705DC63D48A}" srcId="{D08B2997-CBEA-4DE9-93E5-721EF4A3ED3D}" destId="{DB49EE59-82D2-4B40-A887-1F38584ECE89}" srcOrd="4" destOrd="0" parTransId="{8E8D1528-DFB7-47FC-A5FC-3E1A3EF0F8C2}" sibTransId="{A2F2FB5F-0034-4010-8745-5A834A1227A9}"/>
    <dgm:cxn modelId="{B4A1A289-5FF9-4650-8EEF-69CD778B1B36}" type="presOf" srcId="{F8549303-D96C-4B41-8E07-6497C27D8131}" destId="{18311EB3-7782-405F-8B52-F502B7EA1DA2}" srcOrd="0" destOrd="0" presId="urn:microsoft.com/office/officeart/2005/8/layout/radial1"/>
    <dgm:cxn modelId="{4F383E2E-B58F-401A-BBCE-0F440479315A}" srcId="{D08B2997-CBEA-4DE9-93E5-721EF4A3ED3D}" destId="{CFA860BD-B8A2-4E65-8B61-BE9EBD97D84F}" srcOrd="0" destOrd="0" parTransId="{A8B7CBB7-0481-4636-B732-41E63D6EABF2}" sibTransId="{72002642-2E5D-477D-8AF7-DFE0FA7BF398}"/>
    <dgm:cxn modelId="{0F596E7D-365E-42C9-91AE-3409AA692804}" srcId="{D08B2997-CBEA-4DE9-93E5-721EF4A3ED3D}" destId="{941AA146-2F75-43B1-A7FF-85AC5C00AF5B}" srcOrd="1" destOrd="0" parTransId="{6ADBBDFD-73E3-451F-9770-DCB853F04D63}" sibTransId="{2DA9D04E-7B5D-47CE-AC45-D16EDFB9C74B}"/>
    <dgm:cxn modelId="{945803DA-9111-4D73-B4CA-8CF2710F55C2}" type="presOf" srcId="{A8B7CBB7-0481-4636-B732-41E63D6EABF2}" destId="{2C3A55BD-1F1D-44F5-950B-6C58021A85CB}" srcOrd="1" destOrd="0" presId="urn:microsoft.com/office/officeart/2005/8/layout/radial1"/>
    <dgm:cxn modelId="{874947FE-34C9-46FA-9D15-532B84B4DCF5}" type="presOf" srcId="{CFA860BD-B8A2-4E65-8B61-BE9EBD97D84F}" destId="{34C4DE24-1FA9-4756-A9C4-FF034A64950D}" srcOrd="0" destOrd="0" presId="urn:microsoft.com/office/officeart/2005/8/layout/radial1"/>
    <dgm:cxn modelId="{F63A4331-35EF-48F8-AFC1-7978C06B0CC6}" type="presOf" srcId="{B3A86680-32EC-4360-B6F2-3039B51B2D81}" destId="{2C30131F-E727-4CAC-B046-CB54F34CAC13}" srcOrd="0" destOrd="0" presId="urn:microsoft.com/office/officeart/2005/8/layout/radial1"/>
    <dgm:cxn modelId="{B444A059-4593-49DE-938D-A542B559F0D6}" srcId="{B3A86680-32EC-4360-B6F2-3039B51B2D81}" destId="{D08B2997-CBEA-4DE9-93E5-721EF4A3ED3D}" srcOrd="0" destOrd="0" parTransId="{3D9F1DBA-19B3-459D-A1F1-E433D4F3BDA5}" sibTransId="{C6001CC1-560E-4E82-8646-1BCAEB6D3241}"/>
    <dgm:cxn modelId="{DCCFB886-75B1-45BF-8DA8-CF2BA0F90199}" type="presOf" srcId="{6ADBBDFD-73E3-451F-9770-DCB853F04D63}" destId="{7E64A4B8-654B-4789-9D37-1C13FD932A4E}" srcOrd="1" destOrd="0" presId="urn:microsoft.com/office/officeart/2005/8/layout/radial1"/>
    <dgm:cxn modelId="{E92AECB3-7288-418F-88EA-EEE08C389FCF}" type="presOf" srcId="{A8B7CBB7-0481-4636-B732-41E63D6EABF2}" destId="{E6CF5D6D-0825-4A3E-85CC-937C528E0DF4}" srcOrd="0" destOrd="0" presId="urn:microsoft.com/office/officeart/2005/8/layout/radial1"/>
    <dgm:cxn modelId="{6ECAE7AA-29B2-4F7C-917E-210606AAC2FD}" type="presOf" srcId="{BC2828B6-CD0B-4A4C-8398-0D6BAA86AD35}" destId="{5E5D87C6-C495-4C46-BDE6-D57E40B6E0D7}" srcOrd="1" destOrd="0" presId="urn:microsoft.com/office/officeart/2005/8/layout/radial1"/>
    <dgm:cxn modelId="{941CE4AF-955B-4E4D-B095-A5E750302E76}" type="presOf" srcId="{DB49EE59-82D2-4B40-A887-1F38584ECE89}" destId="{22501A34-FA14-4364-9E16-F5EB4950E1E8}" srcOrd="0" destOrd="0" presId="urn:microsoft.com/office/officeart/2005/8/layout/radial1"/>
    <dgm:cxn modelId="{5A544D7B-C690-4332-B675-FB2419DA5ED6}" type="presOf" srcId="{2E48106A-3A49-4958-A753-93573B1A83B8}" destId="{9D1303A2-C7D9-41F7-B591-B4CB56212E2C}" srcOrd="0" destOrd="0" presId="urn:microsoft.com/office/officeart/2005/8/layout/radial1"/>
    <dgm:cxn modelId="{F18FDE5D-8AE1-4559-BDE0-FA7AA87016DF}" type="presOf" srcId="{941AA146-2F75-43B1-A7FF-85AC5C00AF5B}" destId="{EDDED374-6406-4714-B228-4FB2201E9D9A}" srcOrd="0" destOrd="0" presId="urn:microsoft.com/office/officeart/2005/8/layout/radial1"/>
    <dgm:cxn modelId="{8FB8DC2E-C9B9-4B03-8564-E81EF37F097F}" type="presOf" srcId="{D08B2997-CBEA-4DE9-93E5-721EF4A3ED3D}" destId="{6E23B10E-CB98-45E8-AD6F-DDC4D4DF3933}" srcOrd="0" destOrd="0" presId="urn:microsoft.com/office/officeart/2005/8/layout/radial1"/>
    <dgm:cxn modelId="{9843FC33-6B78-4949-A105-33DC6149289F}" type="presOf" srcId="{6ADBBDFD-73E3-451F-9770-DCB853F04D63}" destId="{5179060A-343B-4609-A313-B34537659524}" srcOrd="0" destOrd="0" presId="urn:microsoft.com/office/officeart/2005/8/layout/radial1"/>
    <dgm:cxn modelId="{A79E4B72-2C0B-4812-8632-65EADB018467}" type="presOf" srcId="{3D1B8B13-621C-4AB5-9211-1217A9FFF7D8}" destId="{31C70F4E-DC7D-4789-BFE4-E4EE1061D95F}" srcOrd="0" destOrd="0" presId="urn:microsoft.com/office/officeart/2005/8/layout/radial1"/>
    <dgm:cxn modelId="{C535B64E-7F22-4C50-B5A2-363D3EE49E89}" type="presOf" srcId="{3D1B8B13-621C-4AB5-9211-1217A9FFF7D8}" destId="{766A102B-4A64-4CE5-9A2D-8126139489F7}" srcOrd="1" destOrd="0" presId="urn:microsoft.com/office/officeart/2005/8/layout/radial1"/>
    <dgm:cxn modelId="{FBED1980-A4AB-4BB0-848D-E78DE2BA3C87}" type="presOf" srcId="{8E8D1528-DFB7-47FC-A5FC-3E1A3EF0F8C2}" destId="{3804E9E2-A015-4C20-ACFB-B77561208865}" srcOrd="1" destOrd="0" presId="urn:microsoft.com/office/officeart/2005/8/layout/radial1"/>
    <dgm:cxn modelId="{D7FF20C1-2A00-44CE-BE2E-43EA0C87AD78}" type="presParOf" srcId="{2C30131F-E727-4CAC-B046-CB54F34CAC13}" destId="{6E23B10E-CB98-45E8-AD6F-DDC4D4DF3933}" srcOrd="0" destOrd="0" presId="urn:microsoft.com/office/officeart/2005/8/layout/radial1"/>
    <dgm:cxn modelId="{9397EA71-634B-4137-A4C5-FECF7FC7F7AD}" type="presParOf" srcId="{2C30131F-E727-4CAC-B046-CB54F34CAC13}" destId="{E6CF5D6D-0825-4A3E-85CC-937C528E0DF4}" srcOrd="1" destOrd="0" presId="urn:microsoft.com/office/officeart/2005/8/layout/radial1"/>
    <dgm:cxn modelId="{1CC5E0B8-9BD2-42DE-BA02-45AA9A47CC70}" type="presParOf" srcId="{E6CF5D6D-0825-4A3E-85CC-937C528E0DF4}" destId="{2C3A55BD-1F1D-44F5-950B-6C58021A85CB}" srcOrd="0" destOrd="0" presId="urn:microsoft.com/office/officeart/2005/8/layout/radial1"/>
    <dgm:cxn modelId="{9E1E9954-E992-45CC-B7C0-DD1A2DBE55B0}" type="presParOf" srcId="{2C30131F-E727-4CAC-B046-CB54F34CAC13}" destId="{34C4DE24-1FA9-4756-A9C4-FF034A64950D}" srcOrd="2" destOrd="0" presId="urn:microsoft.com/office/officeart/2005/8/layout/radial1"/>
    <dgm:cxn modelId="{7E0751BF-34C2-4265-9802-DFCA0FC2287C}" type="presParOf" srcId="{2C30131F-E727-4CAC-B046-CB54F34CAC13}" destId="{5179060A-343B-4609-A313-B34537659524}" srcOrd="3" destOrd="0" presId="urn:microsoft.com/office/officeart/2005/8/layout/radial1"/>
    <dgm:cxn modelId="{58000C46-3D28-408D-ADAA-7EACEC819CC2}" type="presParOf" srcId="{5179060A-343B-4609-A313-B34537659524}" destId="{7E64A4B8-654B-4789-9D37-1C13FD932A4E}" srcOrd="0" destOrd="0" presId="urn:microsoft.com/office/officeart/2005/8/layout/radial1"/>
    <dgm:cxn modelId="{E60A9349-9544-45B3-A815-606416B99073}" type="presParOf" srcId="{2C30131F-E727-4CAC-B046-CB54F34CAC13}" destId="{EDDED374-6406-4714-B228-4FB2201E9D9A}" srcOrd="4" destOrd="0" presId="urn:microsoft.com/office/officeart/2005/8/layout/radial1"/>
    <dgm:cxn modelId="{E9A11231-CB37-4CA0-BA77-D2123EAFD6F2}" type="presParOf" srcId="{2C30131F-E727-4CAC-B046-CB54F34CAC13}" destId="{31C70F4E-DC7D-4789-BFE4-E4EE1061D95F}" srcOrd="5" destOrd="0" presId="urn:microsoft.com/office/officeart/2005/8/layout/radial1"/>
    <dgm:cxn modelId="{11C14BF5-644E-4988-961B-E3E43CB0BC42}" type="presParOf" srcId="{31C70F4E-DC7D-4789-BFE4-E4EE1061D95F}" destId="{766A102B-4A64-4CE5-9A2D-8126139489F7}" srcOrd="0" destOrd="0" presId="urn:microsoft.com/office/officeart/2005/8/layout/radial1"/>
    <dgm:cxn modelId="{DD4E6EA6-ECF8-4ABF-94EA-CC46895A0ABB}" type="presParOf" srcId="{2C30131F-E727-4CAC-B046-CB54F34CAC13}" destId="{18311EB3-7782-405F-8B52-F502B7EA1DA2}" srcOrd="6" destOrd="0" presId="urn:microsoft.com/office/officeart/2005/8/layout/radial1"/>
    <dgm:cxn modelId="{9BB8DAA5-AA3E-466C-ABAC-FC42A069752D}" type="presParOf" srcId="{2C30131F-E727-4CAC-B046-CB54F34CAC13}" destId="{2E701278-BB54-43A3-844A-CBE1F826162F}" srcOrd="7" destOrd="0" presId="urn:microsoft.com/office/officeart/2005/8/layout/radial1"/>
    <dgm:cxn modelId="{D45AC949-8292-4AFF-94DA-14C57641EE50}" type="presParOf" srcId="{2E701278-BB54-43A3-844A-CBE1F826162F}" destId="{5E5D87C6-C495-4C46-BDE6-D57E40B6E0D7}" srcOrd="0" destOrd="0" presId="urn:microsoft.com/office/officeart/2005/8/layout/radial1"/>
    <dgm:cxn modelId="{193FE70F-C9F9-43F5-A3EE-4C25AF38C557}" type="presParOf" srcId="{2C30131F-E727-4CAC-B046-CB54F34CAC13}" destId="{9D1303A2-C7D9-41F7-B591-B4CB56212E2C}" srcOrd="8" destOrd="0" presId="urn:microsoft.com/office/officeart/2005/8/layout/radial1"/>
    <dgm:cxn modelId="{3E7716EA-100B-4AE0-B42F-5D795E359789}" type="presParOf" srcId="{2C30131F-E727-4CAC-B046-CB54F34CAC13}" destId="{20C8BFD4-7094-4F7F-9CF7-F04BF3608658}" srcOrd="9" destOrd="0" presId="urn:microsoft.com/office/officeart/2005/8/layout/radial1"/>
    <dgm:cxn modelId="{6313AE61-6337-424F-B655-C3712278E1C8}" type="presParOf" srcId="{20C8BFD4-7094-4F7F-9CF7-F04BF3608658}" destId="{3804E9E2-A015-4C20-ACFB-B77561208865}" srcOrd="0" destOrd="0" presId="urn:microsoft.com/office/officeart/2005/8/layout/radial1"/>
    <dgm:cxn modelId="{8C23CF50-9191-4563-8987-2B9C43F2CEEE}" type="presParOf" srcId="{2C30131F-E727-4CAC-B046-CB54F34CAC13}" destId="{22501A34-FA14-4364-9E16-F5EB4950E1E8}" srcOrd="10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1737D-3409-4563-9D23-DC7B7E8CFCF0}" type="doc">
      <dgm:prSet loTypeId="urn:microsoft.com/office/officeart/2008/layout/RadialCluster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48878961-FD82-4B50-90D2-5714F3E55505}">
      <dgm:prSet phldrT="[Text]"/>
      <dgm:spPr>
        <a:solidFill>
          <a:schemeClr val="accent4">
            <a:lumMod val="60000"/>
            <a:lumOff val="4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bn-IN" dirty="0" smtClean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তথ্য সংরক্ষণ পদ্ধতি </a:t>
          </a:r>
          <a:endParaRPr lang="en-AU" dirty="0"/>
        </a:p>
      </dgm:t>
    </dgm:pt>
    <dgm:pt modelId="{CFA7BCE0-653C-4643-BCFB-33D87ED79AFB}" type="parTrans" cxnId="{B335BE3C-AC03-4D8E-9987-FAF02C148CFE}">
      <dgm:prSet/>
      <dgm:spPr/>
      <dgm:t>
        <a:bodyPr/>
        <a:lstStyle/>
        <a:p>
          <a:endParaRPr lang="en-AU"/>
        </a:p>
      </dgm:t>
    </dgm:pt>
    <dgm:pt modelId="{236A678E-9481-41D6-B850-3644A3DAB94E}" type="sibTrans" cxnId="{B335BE3C-AC03-4D8E-9987-FAF02C148CFE}">
      <dgm:prSet/>
      <dgm:spPr/>
      <dgm:t>
        <a:bodyPr/>
        <a:lstStyle/>
        <a:p>
          <a:endParaRPr lang="en-AU"/>
        </a:p>
      </dgm:t>
    </dgm:pt>
    <dgm:pt modelId="{CCFF41CA-EE1D-4CE8-B405-B570F369901B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bn-IN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খাতায় লিখে </a:t>
          </a:r>
          <a:endParaRPr lang="en-AU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6748F0C5-2AC6-4F57-9999-F84CDF5622C4}" type="parTrans" cxnId="{0972FE11-109F-44F0-9DDC-27699B2B3515}">
      <dgm:prSet/>
      <dgm:spPr/>
      <dgm:t>
        <a:bodyPr/>
        <a:lstStyle/>
        <a:p>
          <a:endParaRPr lang="en-AU"/>
        </a:p>
      </dgm:t>
    </dgm:pt>
    <dgm:pt modelId="{A89652AD-456E-4904-B818-E260CD0834C2}" type="sibTrans" cxnId="{0972FE11-109F-44F0-9DDC-27699B2B3515}">
      <dgm:prSet/>
      <dgm:spPr/>
      <dgm:t>
        <a:bodyPr/>
        <a:lstStyle/>
        <a:p>
          <a:endParaRPr lang="en-AU"/>
        </a:p>
      </dgm:t>
    </dgm:pt>
    <dgm:pt modelId="{9F66D982-2104-4F81-A062-C94D3173305D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bn-IN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ছবি তুলে </a:t>
          </a:r>
          <a:endParaRPr lang="en-AU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53C357A6-557C-4670-8B58-2ACF89244DC5}" type="parTrans" cxnId="{9AF73D95-0079-4CDD-8A2D-502AF0C3AA6F}">
      <dgm:prSet/>
      <dgm:spPr/>
      <dgm:t>
        <a:bodyPr/>
        <a:lstStyle/>
        <a:p>
          <a:endParaRPr lang="en-AU"/>
        </a:p>
      </dgm:t>
    </dgm:pt>
    <dgm:pt modelId="{9A0F370E-A890-4436-8615-ED7B9000C162}" type="sibTrans" cxnId="{9AF73D95-0079-4CDD-8A2D-502AF0C3AA6F}">
      <dgm:prSet/>
      <dgm:spPr/>
      <dgm:t>
        <a:bodyPr/>
        <a:lstStyle/>
        <a:p>
          <a:endParaRPr lang="en-AU"/>
        </a:p>
      </dgm:t>
    </dgm:pt>
    <dgm:pt modelId="{F56996F6-DC4E-4484-8FC0-03CA9B00A91D}">
      <dgm:prSet phldrT="[Text]"/>
      <dgm:spPr>
        <a:solidFill>
          <a:schemeClr val="accent2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bn-IN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ভিডিও করে </a:t>
          </a:r>
          <a:endParaRPr lang="en-AU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gm:t>
    </dgm:pt>
    <dgm:pt modelId="{459B1117-B50A-4264-83A8-89A2F526DD86}" type="parTrans" cxnId="{C793F5EA-72C8-417F-AFC9-364D125B6C28}">
      <dgm:prSet/>
      <dgm:spPr/>
      <dgm:t>
        <a:bodyPr/>
        <a:lstStyle/>
        <a:p>
          <a:endParaRPr lang="en-AU"/>
        </a:p>
      </dgm:t>
    </dgm:pt>
    <dgm:pt modelId="{7D7A41C5-559A-4E55-AD56-333685657DE4}" type="sibTrans" cxnId="{C793F5EA-72C8-417F-AFC9-364D125B6C28}">
      <dgm:prSet/>
      <dgm:spPr/>
      <dgm:t>
        <a:bodyPr/>
        <a:lstStyle/>
        <a:p>
          <a:endParaRPr lang="en-AU"/>
        </a:p>
      </dgm:t>
    </dgm:pt>
    <dgm:pt modelId="{D910A094-B05D-45A7-A994-4C61222CDF54}">
      <dgm:prSet/>
      <dgm:spPr>
        <a:solidFill>
          <a:schemeClr val="accent2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bn-IN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প্রিন্ট করে </a:t>
          </a:r>
          <a:endParaRPr lang="en-AU" dirty="0">
            <a:solidFill>
              <a:srgbClr val="002060"/>
            </a:solidFill>
          </a:endParaRPr>
        </a:p>
      </dgm:t>
    </dgm:pt>
    <dgm:pt modelId="{91865BE8-EC73-4322-919A-78AC6FFD325C}" type="parTrans" cxnId="{25CE743A-C71A-4A8C-9764-2706F0144E98}">
      <dgm:prSet/>
      <dgm:spPr/>
      <dgm:t>
        <a:bodyPr/>
        <a:lstStyle/>
        <a:p>
          <a:endParaRPr lang="en-AU"/>
        </a:p>
      </dgm:t>
    </dgm:pt>
    <dgm:pt modelId="{37D66A74-0E24-4AE3-9900-259C293D2C13}" type="sibTrans" cxnId="{25CE743A-C71A-4A8C-9764-2706F0144E98}">
      <dgm:prSet/>
      <dgm:spPr/>
      <dgm:t>
        <a:bodyPr/>
        <a:lstStyle/>
        <a:p>
          <a:endParaRPr lang="en-AU"/>
        </a:p>
      </dgm:t>
    </dgm:pt>
    <dgm:pt modelId="{CC2296F6-E0E0-46E8-BC74-47CA9DF70F28}">
      <dgm:prSet/>
      <dgm:spPr>
        <a:solidFill>
          <a:schemeClr val="accent2">
            <a:lumMod val="60000"/>
            <a:lumOff val="40000"/>
          </a:schemeClr>
        </a:solidFill>
        <a:ln>
          <a:solidFill>
            <a:srgbClr val="FF0000"/>
          </a:solidFill>
        </a:ln>
      </dgm:spPr>
      <dgm:t>
        <a:bodyPr/>
        <a:lstStyle/>
        <a:p>
          <a:r>
            <a:rPr lang="bn-IN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তথ্য সংরক্ষণ প্রযুক্তিতে  </a:t>
          </a:r>
          <a:endParaRPr lang="en-AU" dirty="0">
            <a:solidFill>
              <a:srgbClr val="002060"/>
            </a:solidFill>
          </a:endParaRPr>
        </a:p>
      </dgm:t>
    </dgm:pt>
    <dgm:pt modelId="{9AFF9F65-0650-4569-93B4-18AF5680E183}" type="parTrans" cxnId="{119F29C1-681A-47D0-9B68-685EA80C0E85}">
      <dgm:prSet/>
      <dgm:spPr/>
      <dgm:t>
        <a:bodyPr/>
        <a:lstStyle/>
        <a:p>
          <a:endParaRPr lang="en-AU"/>
        </a:p>
      </dgm:t>
    </dgm:pt>
    <dgm:pt modelId="{68D76C62-4742-4F74-A142-F6F4CAA33112}" type="sibTrans" cxnId="{119F29C1-681A-47D0-9B68-685EA80C0E85}">
      <dgm:prSet/>
      <dgm:spPr/>
      <dgm:t>
        <a:bodyPr/>
        <a:lstStyle/>
        <a:p>
          <a:endParaRPr lang="en-AU"/>
        </a:p>
      </dgm:t>
    </dgm:pt>
    <dgm:pt modelId="{E1540E68-1A29-4745-A4E2-6A27C64EEB66}" type="pres">
      <dgm:prSet presAssocID="{2051737D-3409-4563-9D23-DC7B7E8CFCF0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AU"/>
        </a:p>
      </dgm:t>
    </dgm:pt>
    <dgm:pt modelId="{902F741C-E509-4F34-8798-6E7358306BA1}" type="pres">
      <dgm:prSet presAssocID="{48878961-FD82-4B50-90D2-5714F3E55505}" presName="singleCycle" presStyleCnt="0"/>
      <dgm:spPr/>
    </dgm:pt>
    <dgm:pt modelId="{85B6E387-1D9F-412F-A32E-37286340E63A}" type="pres">
      <dgm:prSet presAssocID="{48878961-FD82-4B50-90D2-5714F3E55505}" presName="singleCenter" presStyleLbl="node1" presStyleIdx="0" presStyleCnt="6">
        <dgm:presLayoutVars>
          <dgm:chMax val="7"/>
          <dgm:chPref val="7"/>
        </dgm:presLayoutVars>
      </dgm:prSet>
      <dgm:spPr/>
      <dgm:t>
        <a:bodyPr/>
        <a:lstStyle/>
        <a:p>
          <a:endParaRPr lang="en-AU"/>
        </a:p>
      </dgm:t>
    </dgm:pt>
    <dgm:pt modelId="{118608CF-96CB-42FE-B4B2-6B7288F061E1}" type="pres">
      <dgm:prSet presAssocID="{6748F0C5-2AC6-4F57-9999-F84CDF5622C4}" presName="Name56" presStyleLbl="parChTrans1D2" presStyleIdx="0" presStyleCnt="5"/>
      <dgm:spPr/>
      <dgm:t>
        <a:bodyPr/>
        <a:lstStyle/>
        <a:p>
          <a:endParaRPr lang="en-AU"/>
        </a:p>
      </dgm:t>
    </dgm:pt>
    <dgm:pt modelId="{714AE379-8C6C-4985-85ED-C7B0ED349B56}" type="pres">
      <dgm:prSet presAssocID="{CCFF41CA-EE1D-4CE8-B405-B570F369901B}" presName="text0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A6D6244E-62BE-4388-A8EB-4D04B29A4700}" type="pres">
      <dgm:prSet presAssocID="{53C357A6-557C-4670-8B58-2ACF89244DC5}" presName="Name56" presStyleLbl="parChTrans1D2" presStyleIdx="1" presStyleCnt="5"/>
      <dgm:spPr/>
      <dgm:t>
        <a:bodyPr/>
        <a:lstStyle/>
        <a:p>
          <a:endParaRPr lang="en-AU"/>
        </a:p>
      </dgm:t>
    </dgm:pt>
    <dgm:pt modelId="{53FDD00E-4E2C-40FD-A22A-AB6C4C4E0648}" type="pres">
      <dgm:prSet presAssocID="{9F66D982-2104-4F81-A062-C94D3173305D}" presName="text0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4EFADD58-833E-41C4-987A-AA40BA42BB44}" type="pres">
      <dgm:prSet presAssocID="{459B1117-B50A-4264-83A8-89A2F526DD86}" presName="Name56" presStyleLbl="parChTrans1D2" presStyleIdx="2" presStyleCnt="5"/>
      <dgm:spPr/>
      <dgm:t>
        <a:bodyPr/>
        <a:lstStyle/>
        <a:p>
          <a:endParaRPr lang="en-AU"/>
        </a:p>
      </dgm:t>
    </dgm:pt>
    <dgm:pt modelId="{E323D377-FB31-4469-B9A4-227374BCF822}" type="pres">
      <dgm:prSet presAssocID="{F56996F6-DC4E-4484-8FC0-03CA9B00A91D}" presName="text0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6F7A152E-01BB-4ACE-9EB1-801679836898}" type="pres">
      <dgm:prSet presAssocID="{91865BE8-EC73-4322-919A-78AC6FFD325C}" presName="Name56" presStyleLbl="parChTrans1D2" presStyleIdx="3" presStyleCnt="5"/>
      <dgm:spPr/>
      <dgm:t>
        <a:bodyPr/>
        <a:lstStyle/>
        <a:p>
          <a:endParaRPr lang="en-AU"/>
        </a:p>
      </dgm:t>
    </dgm:pt>
    <dgm:pt modelId="{9E8A6BB2-1F51-4CC1-B624-BB378162E313}" type="pres">
      <dgm:prSet presAssocID="{D910A094-B05D-45A7-A994-4C61222CDF54}" presName="text0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  <dgm:pt modelId="{96CC2C59-8016-4F0D-98BD-D879100B39E3}" type="pres">
      <dgm:prSet presAssocID="{9AFF9F65-0650-4569-93B4-18AF5680E183}" presName="Name56" presStyleLbl="parChTrans1D2" presStyleIdx="4" presStyleCnt="5"/>
      <dgm:spPr/>
      <dgm:t>
        <a:bodyPr/>
        <a:lstStyle/>
        <a:p>
          <a:endParaRPr lang="en-AU"/>
        </a:p>
      </dgm:t>
    </dgm:pt>
    <dgm:pt modelId="{4130CCFE-F0AE-48B6-BFFB-048B6B3D9F4F}" type="pres">
      <dgm:prSet presAssocID="{CC2296F6-E0E0-46E8-BC74-47CA9DF70F28}" presName="text0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AU"/>
        </a:p>
      </dgm:t>
    </dgm:pt>
  </dgm:ptLst>
  <dgm:cxnLst>
    <dgm:cxn modelId="{654DA105-01FC-48A8-8E89-C983C87D8535}" type="presOf" srcId="{2051737D-3409-4563-9D23-DC7B7E8CFCF0}" destId="{E1540E68-1A29-4745-A4E2-6A27C64EEB66}" srcOrd="0" destOrd="0" presId="urn:microsoft.com/office/officeart/2008/layout/RadialCluster"/>
    <dgm:cxn modelId="{6EE8E1EC-DA01-49AE-8600-F6F448530878}" type="presOf" srcId="{F56996F6-DC4E-4484-8FC0-03CA9B00A91D}" destId="{E323D377-FB31-4469-B9A4-227374BCF822}" srcOrd="0" destOrd="0" presId="urn:microsoft.com/office/officeart/2008/layout/RadialCluster"/>
    <dgm:cxn modelId="{1520175D-9989-41CC-B96A-1803CD43D97B}" type="presOf" srcId="{48878961-FD82-4B50-90D2-5714F3E55505}" destId="{85B6E387-1D9F-412F-A32E-37286340E63A}" srcOrd="0" destOrd="0" presId="urn:microsoft.com/office/officeart/2008/layout/RadialCluster"/>
    <dgm:cxn modelId="{880658AC-0C3E-49DE-8913-D383F187F51E}" type="presOf" srcId="{6748F0C5-2AC6-4F57-9999-F84CDF5622C4}" destId="{118608CF-96CB-42FE-B4B2-6B7288F061E1}" srcOrd="0" destOrd="0" presId="urn:microsoft.com/office/officeart/2008/layout/RadialCluster"/>
    <dgm:cxn modelId="{B335BE3C-AC03-4D8E-9987-FAF02C148CFE}" srcId="{2051737D-3409-4563-9D23-DC7B7E8CFCF0}" destId="{48878961-FD82-4B50-90D2-5714F3E55505}" srcOrd="0" destOrd="0" parTransId="{CFA7BCE0-653C-4643-BCFB-33D87ED79AFB}" sibTransId="{236A678E-9481-41D6-B850-3644A3DAB94E}"/>
    <dgm:cxn modelId="{119F29C1-681A-47D0-9B68-685EA80C0E85}" srcId="{48878961-FD82-4B50-90D2-5714F3E55505}" destId="{CC2296F6-E0E0-46E8-BC74-47CA9DF70F28}" srcOrd="4" destOrd="0" parTransId="{9AFF9F65-0650-4569-93B4-18AF5680E183}" sibTransId="{68D76C62-4742-4F74-A142-F6F4CAA33112}"/>
    <dgm:cxn modelId="{25CE743A-C71A-4A8C-9764-2706F0144E98}" srcId="{48878961-FD82-4B50-90D2-5714F3E55505}" destId="{D910A094-B05D-45A7-A994-4C61222CDF54}" srcOrd="3" destOrd="0" parTransId="{91865BE8-EC73-4322-919A-78AC6FFD325C}" sibTransId="{37D66A74-0E24-4AE3-9900-259C293D2C13}"/>
    <dgm:cxn modelId="{9B1AE7EA-9992-412B-B4E6-8CC018E94C04}" type="presOf" srcId="{9AFF9F65-0650-4569-93B4-18AF5680E183}" destId="{96CC2C59-8016-4F0D-98BD-D879100B39E3}" srcOrd="0" destOrd="0" presId="urn:microsoft.com/office/officeart/2008/layout/RadialCluster"/>
    <dgm:cxn modelId="{A0A6B2D9-79E4-4FC7-9D53-01741229CA94}" type="presOf" srcId="{9F66D982-2104-4F81-A062-C94D3173305D}" destId="{53FDD00E-4E2C-40FD-A22A-AB6C4C4E0648}" srcOrd="0" destOrd="0" presId="urn:microsoft.com/office/officeart/2008/layout/RadialCluster"/>
    <dgm:cxn modelId="{E0231DB7-6632-41D6-942A-EE538813B074}" type="presOf" srcId="{53C357A6-557C-4670-8B58-2ACF89244DC5}" destId="{A6D6244E-62BE-4388-A8EB-4D04B29A4700}" srcOrd="0" destOrd="0" presId="urn:microsoft.com/office/officeart/2008/layout/RadialCluster"/>
    <dgm:cxn modelId="{C5EF055D-329C-42B4-9E50-22ACBADC2F00}" type="presOf" srcId="{91865BE8-EC73-4322-919A-78AC6FFD325C}" destId="{6F7A152E-01BB-4ACE-9EB1-801679836898}" srcOrd="0" destOrd="0" presId="urn:microsoft.com/office/officeart/2008/layout/RadialCluster"/>
    <dgm:cxn modelId="{0972FE11-109F-44F0-9DDC-27699B2B3515}" srcId="{48878961-FD82-4B50-90D2-5714F3E55505}" destId="{CCFF41CA-EE1D-4CE8-B405-B570F369901B}" srcOrd="0" destOrd="0" parTransId="{6748F0C5-2AC6-4F57-9999-F84CDF5622C4}" sibTransId="{A89652AD-456E-4904-B818-E260CD0834C2}"/>
    <dgm:cxn modelId="{C793F5EA-72C8-417F-AFC9-364D125B6C28}" srcId="{48878961-FD82-4B50-90D2-5714F3E55505}" destId="{F56996F6-DC4E-4484-8FC0-03CA9B00A91D}" srcOrd="2" destOrd="0" parTransId="{459B1117-B50A-4264-83A8-89A2F526DD86}" sibTransId="{7D7A41C5-559A-4E55-AD56-333685657DE4}"/>
    <dgm:cxn modelId="{86AA3D48-22A7-4D69-8C8C-9A5CA5DBB6A9}" type="presOf" srcId="{CC2296F6-E0E0-46E8-BC74-47CA9DF70F28}" destId="{4130CCFE-F0AE-48B6-BFFB-048B6B3D9F4F}" srcOrd="0" destOrd="0" presId="urn:microsoft.com/office/officeart/2008/layout/RadialCluster"/>
    <dgm:cxn modelId="{5646F297-DA88-42C8-B7D5-7BE626250A83}" type="presOf" srcId="{459B1117-B50A-4264-83A8-89A2F526DD86}" destId="{4EFADD58-833E-41C4-987A-AA40BA42BB44}" srcOrd="0" destOrd="0" presId="urn:microsoft.com/office/officeart/2008/layout/RadialCluster"/>
    <dgm:cxn modelId="{ED0886BD-0F1D-4FD1-8B67-DB1D2A689211}" type="presOf" srcId="{D910A094-B05D-45A7-A994-4C61222CDF54}" destId="{9E8A6BB2-1F51-4CC1-B624-BB378162E313}" srcOrd="0" destOrd="0" presId="urn:microsoft.com/office/officeart/2008/layout/RadialCluster"/>
    <dgm:cxn modelId="{131FD30E-7235-443D-B75E-5760BE85235A}" type="presOf" srcId="{CCFF41CA-EE1D-4CE8-B405-B570F369901B}" destId="{714AE379-8C6C-4985-85ED-C7B0ED349B56}" srcOrd="0" destOrd="0" presId="urn:microsoft.com/office/officeart/2008/layout/RadialCluster"/>
    <dgm:cxn modelId="{9AF73D95-0079-4CDD-8A2D-502AF0C3AA6F}" srcId="{48878961-FD82-4B50-90D2-5714F3E55505}" destId="{9F66D982-2104-4F81-A062-C94D3173305D}" srcOrd="1" destOrd="0" parTransId="{53C357A6-557C-4670-8B58-2ACF89244DC5}" sibTransId="{9A0F370E-A890-4436-8615-ED7B9000C162}"/>
    <dgm:cxn modelId="{90F22AAB-5E42-4594-AD40-DF0C18011C73}" type="presParOf" srcId="{E1540E68-1A29-4745-A4E2-6A27C64EEB66}" destId="{902F741C-E509-4F34-8798-6E7358306BA1}" srcOrd="0" destOrd="0" presId="urn:microsoft.com/office/officeart/2008/layout/RadialCluster"/>
    <dgm:cxn modelId="{19E34DE3-52CC-414C-B78E-DC1D4E5B2F55}" type="presParOf" srcId="{902F741C-E509-4F34-8798-6E7358306BA1}" destId="{85B6E387-1D9F-412F-A32E-37286340E63A}" srcOrd="0" destOrd="0" presId="urn:microsoft.com/office/officeart/2008/layout/RadialCluster"/>
    <dgm:cxn modelId="{1EC1ECE0-DD10-4BCB-8373-FED510CFB056}" type="presParOf" srcId="{902F741C-E509-4F34-8798-6E7358306BA1}" destId="{118608CF-96CB-42FE-B4B2-6B7288F061E1}" srcOrd="1" destOrd="0" presId="urn:microsoft.com/office/officeart/2008/layout/RadialCluster"/>
    <dgm:cxn modelId="{DE280D5E-8B58-48A0-BB10-740D1B627D05}" type="presParOf" srcId="{902F741C-E509-4F34-8798-6E7358306BA1}" destId="{714AE379-8C6C-4985-85ED-C7B0ED349B56}" srcOrd="2" destOrd="0" presId="urn:microsoft.com/office/officeart/2008/layout/RadialCluster"/>
    <dgm:cxn modelId="{4919F1B0-866D-40F6-9448-8EE0A70A466F}" type="presParOf" srcId="{902F741C-E509-4F34-8798-6E7358306BA1}" destId="{A6D6244E-62BE-4388-A8EB-4D04B29A4700}" srcOrd="3" destOrd="0" presId="urn:microsoft.com/office/officeart/2008/layout/RadialCluster"/>
    <dgm:cxn modelId="{45C3DF34-57FF-416E-AF9A-3DD545512F7E}" type="presParOf" srcId="{902F741C-E509-4F34-8798-6E7358306BA1}" destId="{53FDD00E-4E2C-40FD-A22A-AB6C4C4E0648}" srcOrd="4" destOrd="0" presId="urn:microsoft.com/office/officeart/2008/layout/RadialCluster"/>
    <dgm:cxn modelId="{E114C790-2947-4CC2-94D5-F3F8E0EEA533}" type="presParOf" srcId="{902F741C-E509-4F34-8798-6E7358306BA1}" destId="{4EFADD58-833E-41C4-987A-AA40BA42BB44}" srcOrd="5" destOrd="0" presId="urn:microsoft.com/office/officeart/2008/layout/RadialCluster"/>
    <dgm:cxn modelId="{70140A17-B3AB-4CA5-8D6E-98A6EFD5CFB7}" type="presParOf" srcId="{902F741C-E509-4F34-8798-6E7358306BA1}" destId="{E323D377-FB31-4469-B9A4-227374BCF822}" srcOrd="6" destOrd="0" presId="urn:microsoft.com/office/officeart/2008/layout/RadialCluster"/>
    <dgm:cxn modelId="{616EDEB9-BBB7-4F37-BA1D-0BA79948E0C2}" type="presParOf" srcId="{902F741C-E509-4F34-8798-6E7358306BA1}" destId="{6F7A152E-01BB-4ACE-9EB1-801679836898}" srcOrd="7" destOrd="0" presId="urn:microsoft.com/office/officeart/2008/layout/RadialCluster"/>
    <dgm:cxn modelId="{A88A0168-2C81-4480-86CB-E185601A0FC4}" type="presParOf" srcId="{902F741C-E509-4F34-8798-6E7358306BA1}" destId="{9E8A6BB2-1F51-4CC1-B624-BB378162E313}" srcOrd="8" destOrd="0" presId="urn:microsoft.com/office/officeart/2008/layout/RadialCluster"/>
    <dgm:cxn modelId="{AB05BB3E-C1A9-436C-A8A7-32DFB8AEF446}" type="presParOf" srcId="{902F741C-E509-4F34-8798-6E7358306BA1}" destId="{96CC2C59-8016-4F0D-98BD-D879100B39E3}" srcOrd="9" destOrd="0" presId="urn:microsoft.com/office/officeart/2008/layout/RadialCluster"/>
    <dgm:cxn modelId="{D5D849BF-735C-4172-96FA-33279F46F04C}" type="presParOf" srcId="{902F741C-E509-4F34-8798-6E7358306BA1}" destId="{4130CCFE-F0AE-48B6-BFFB-048B6B3D9F4F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3B10E-CB98-45E8-AD6F-DDC4D4DF3933}">
      <dsp:nvSpPr>
        <dsp:cNvPr id="0" name=""/>
        <dsp:cNvSpPr/>
      </dsp:nvSpPr>
      <dsp:spPr>
        <a:xfrm>
          <a:off x="2604422" y="1670673"/>
          <a:ext cx="1284633" cy="1284633"/>
        </a:xfrm>
        <a:prstGeom prst="ellips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b="1" kern="1200" dirty="0" smtClean="0">
              <a:latin typeface="NikoshBAN" panose="02000000000000000000" pitchFamily="2" charset="0"/>
              <a:cs typeface="NikoshBAN" panose="02000000000000000000" pitchFamily="2" charset="0"/>
            </a:rPr>
            <a:t>তথ্য সংগ্রহ</a:t>
          </a:r>
          <a:endParaRPr lang="en-AU" sz="3600" b="1" kern="1200" dirty="0"/>
        </a:p>
      </dsp:txBody>
      <dsp:txXfrm>
        <a:off x="2792552" y="1858803"/>
        <a:ext cx="908373" cy="908373"/>
      </dsp:txXfrm>
    </dsp:sp>
    <dsp:sp modelId="{E6CF5D6D-0825-4A3E-85CC-937C528E0DF4}">
      <dsp:nvSpPr>
        <dsp:cNvPr id="0" name=""/>
        <dsp:cNvSpPr/>
      </dsp:nvSpPr>
      <dsp:spPr>
        <a:xfrm rot="16200000">
          <a:off x="3110614" y="1516802"/>
          <a:ext cx="27225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272250" y="17746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500" kern="1200"/>
        </a:p>
      </dsp:txBody>
      <dsp:txXfrm>
        <a:off x="3239933" y="1527742"/>
        <a:ext cx="13612" cy="13612"/>
      </dsp:txXfrm>
    </dsp:sp>
    <dsp:sp modelId="{34C4DE24-1FA9-4756-A9C4-FF034A64950D}">
      <dsp:nvSpPr>
        <dsp:cNvPr id="0" name=""/>
        <dsp:cNvSpPr/>
      </dsp:nvSpPr>
      <dsp:spPr>
        <a:xfrm>
          <a:off x="2488542" y="-117970"/>
          <a:ext cx="1516394" cy="1516394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বই </a:t>
          </a:r>
          <a:endParaRPr lang="en-AU" sz="36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2710613" y="104101"/>
        <a:ext cx="1072252" cy="1072252"/>
      </dsp:txXfrm>
    </dsp:sp>
    <dsp:sp modelId="{5179060A-343B-4609-A313-B34537659524}">
      <dsp:nvSpPr>
        <dsp:cNvPr id="0" name=""/>
        <dsp:cNvSpPr/>
      </dsp:nvSpPr>
      <dsp:spPr>
        <a:xfrm rot="20520000">
          <a:off x="3851539" y="2058372"/>
          <a:ext cx="248433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248433" y="17746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500" kern="1200"/>
        </a:p>
      </dsp:txBody>
      <dsp:txXfrm>
        <a:off x="3969545" y="2069907"/>
        <a:ext cx="12421" cy="12421"/>
      </dsp:txXfrm>
    </dsp:sp>
    <dsp:sp modelId="{EDDED374-6406-4714-B228-4FB2201E9D9A}">
      <dsp:nvSpPr>
        <dsp:cNvPr id="0" name=""/>
        <dsp:cNvSpPr/>
      </dsp:nvSpPr>
      <dsp:spPr>
        <a:xfrm>
          <a:off x="4055619" y="1014063"/>
          <a:ext cx="1564028" cy="1564028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খবরের কাগজ </a:t>
          </a:r>
          <a:endParaRPr lang="en-AU" sz="36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284666" y="1243110"/>
        <a:ext cx="1105934" cy="1105934"/>
      </dsp:txXfrm>
    </dsp:sp>
    <dsp:sp modelId="{31C70F4E-DC7D-4789-BFE4-E4EE1061D95F}">
      <dsp:nvSpPr>
        <dsp:cNvPr id="0" name=""/>
        <dsp:cNvSpPr/>
      </dsp:nvSpPr>
      <dsp:spPr>
        <a:xfrm rot="3240000">
          <a:off x="3566689" y="2927926"/>
          <a:ext cx="279440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279440" y="17746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500" kern="1200"/>
        </a:p>
      </dsp:txBody>
      <dsp:txXfrm>
        <a:off x="3699423" y="2938686"/>
        <a:ext cx="13972" cy="13972"/>
      </dsp:txXfrm>
    </dsp:sp>
    <dsp:sp modelId="{18311EB3-7782-405F-8B52-F502B7EA1DA2}">
      <dsp:nvSpPr>
        <dsp:cNvPr id="0" name=""/>
        <dsp:cNvSpPr/>
      </dsp:nvSpPr>
      <dsp:spPr>
        <a:xfrm>
          <a:off x="3486304" y="2911312"/>
          <a:ext cx="1487323" cy="1509945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টেলি ভিশন </a:t>
          </a:r>
          <a:endParaRPr lang="en-AU" sz="36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704117" y="3132438"/>
        <a:ext cx="1051697" cy="1067693"/>
      </dsp:txXfrm>
    </dsp:sp>
    <dsp:sp modelId="{2E701278-BB54-43A3-844A-CBE1F826162F}">
      <dsp:nvSpPr>
        <dsp:cNvPr id="0" name=""/>
        <dsp:cNvSpPr/>
      </dsp:nvSpPr>
      <dsp:spPr>
        <a:xfrm rot="7560000">
          <a:off x="2682343" y="2910095"/>
          <a:ext cx="235362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235362" y="17746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500" kern="1200"/>
        </a:p>
      </dsp:txBody>
      <dsp:txXfrm rot="10800000">
        <a:off x="2794140" y="2921957"/>
        <a:ext cx="11768" cy="11768"/>
      </dsp:txXfrm>
    </dsp:sp>
    <dsp:sp modelId="{9D1303A2-C7D9-41F7-B591-B4CB56212E2C}">
      <dsp:nvSpPr>
        <dsp:cNvPr id="0" name=""/>
        <dsp:cNvSpPr/>
      </dsp:nvSpPr>
      <dsp:spPr>
        <a:xfrm>
          <a:off x="1468428" y="2871200"/>
          <a:ext cx="1590170" cy="1590170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ইন্টারনেট </a:t>
          </a:r>
          <a:endParaRPr lang="en-AU" sz="36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701303" y="3104075"/>
        <a:ext cx="1124420" cy="1124420"/>
      </dsp:txXfrm>
    </dsp:sp>
    <dsp:sp modelId="{20C8BFD4-7094-4F7F-9CF7-F04BF3608658}">
      <dsp:nvSpPr>
        <dsp:cNvPr id="0" name=""/>
        <dsp:cNvSpPr/>
      </dsp:nvSpPr>
      <dsp:spPr>
        <a:xfrm rot="11880000">
          <a:off x="2372415" y="2055032"/>
          <a:ext cx="270053" cy="35492"/>
        </a:xfrm>
        <a:custGeom>
          <a:avLst/>
          <a:gdLst/>
          <a:ahLst/>
          <a:cxnLst/>
          <a:rect l="0" t="0" r="0" b="0"/>
          <a:pathLst>
            <a:path>
              <a:moveTo>
                <a:pt x="0" y="17746"/>
              </a:moveTo>
              <a:lnTo>
                <a:pt x="270053" y="17746"/>
              </a:lnTo>
            </a:path>
          </a:pathLst>
        </a:custGeom>
        <a:noFill/>
        <a:ln w="38100" cap="flat" cmpd="sng" algn="ctr">
          <a:solidFill>
            <a:schemeClr val="dk1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3">
          <a:schemeClr val="dk1"/>
        </a:lnRef>
        <a:fillRef idx="0">
          <a:schemeClr val="dk1"/>
        </a:fillRef>
        <a:effectRef idx="2">
          <a:schemeClr val="dk1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AU" sz="500" kern="1200"/>
        </a:p>
      </dsp:txBody>
      <dsp:txXfrm rot="10800000">
        <a:off x="2500690" y="2066026"/>
        <a:ext cx="13502" cy="13502"/>
      </dsp:txXfrm>
    </dsp:sp>
    <dsp:sp modelId="{22501A34-FA14-4364-9E16-F5EB4950E1E8}">
      <dsp:nvSpPr>
        <dsp:cNvPr id="0" name=""/>
        <dsp:cNvSpPr/>
      </dsp:nvSpPr>
      <dsp:spPr>
        <a:xfrm>
          <a:off x="895452" y="1035684"/>
          <a:ext cx="1520787" cy="1520787"/>
        </a:xfrm>
        <a:prstGeom prst="ellipse">
          <a:avLst/>
        </a:prstGeom>
        <a:blipFill rotWithShape="0">
          <a:blip xmlns:r="http://schemas.openxmlformats.org/officeDocument/2006/relationships" r:embed="rId2"/>
          <a:tile tx="0" ty="0" sx="100000" sy="100000" flip="none" algn="tl"/>
        </a:blip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3600" kern="1200" dirty="0" smtClean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rPr>
            <a:t>রেডিও </a:t>
          </a:r>
          <a:endParaRPr lang="en-AU" sz="3600" kern="1200" dirty="0">
            <a:solidFill>
              <a:schemeClr val="tx1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1118166" y="1258398"/>
        <a:ext cx="1075359" cy="10753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6E387-1D9F-412F-A32E-37286340E63A}">
      <dsp:nvSpPr>
        <dsp:cNvPr id="0" name=""/>
        <dsp:cNvSpPr/>
      </dsp:nvSpPr>
      <dsp:spPr>
        <a:xfrm>
          <a:off x="3002279" y="1951977"/>
          <a:ext cx="1501140" cy="1501140"/>
        </a:xfrm>
        <a:prstGeom prst="round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rgbClr val="00206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900" kern="1200" dirty="0" smtClean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rPr>
            <a:t>তথ্য সংরক্ষণ পদ্ধতি </a:t>
          </a:r>
          <a:endParaRPr lang="en-AU" sz="2900" kern="1200" dirty="0"/>
        </a:p>
      </dsp:txBody>
      <dsp:txXfrm>
        <a:off x="3075559" y="2025257"/>
        <a:ext cx="1354580" cy="1354580"/>
      </dsp:txXfrm>
    </dsp:sp>
    <dsp:sp modelId="{118608CF-96CB-42FE-B4B2-6B7288F061E1}">
      <dsp:nvSpPr>
        <dsp:cNvPr id="0" name=""/>
        <dsp:cNvSpPr/>
      </dsp:nvSpPr>
      <dsp:spPr>
        <a:xfrm rot="16200000">
          <a:off x="3328973" y="1528100"/>
          <a:ext cx="8477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77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4AE379-8C6C-4985-85ED-C7B0ED349B56}">
      <dsp:nvSpPr>
        <dsp:cNvPr id="0" name=""/>
        <dsp:cNvSpPr/>
      </dsp:nvSpPr>
      <dsp:spPr>
        <a:xfrm>
          <a:off x="3249968" y="98460"/>
          <a:ext cx="1005763" cy="100576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খাতায় লিখে </a:t>
          </a:r>
          <a:endParaRPr lang="en-AU" sz="2800" kern="1200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3299065" y="147557"/>
        <a:ext cx="907569" cy="907569"/>
      </dsp:txXfrm>
    </dsp:sp>
    <dsp:sp modelId="{A6D6244E-62BE-4388-A8EB-4D04B29A4700}">
      <dsp:nvSpPr>
        <dsp:cNvPr id="0" name=""/>
        <dsp:cNvSpPr/>
      </dsp:nvSpPr>
      <dsp:spPr>
        <a:xfrm rot="20520000">
          <a:off x="4484252" y="2337653"/>
          <a:ext cx="783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32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FDD00E-4E2C-40FD-A22A-AB6C4C4E0648}">
      <dsp:nvSpPr>
        <dsp:cNvPr id="0" name=""/>
        <dsp:cNvSpPr/>
      </dsp:nvSpPr>
      <dsp:spPr>
        <a:xfrm>
          <a:off x="5248332" y="1550357"/>
          <a:ext cx="1005763" cy="100576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ছবি তুলে </a:t>
          </a:r>
          <a:endParaRPr lang="en-AU" sz="2800" kern="1200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5297429" y="1599454"/>
        <a:ext cx="907569" cy="907569"/>
      </dsp:txXfrm>
    </dsp:sp>
    <dsp:sp modelId="{4EFADD58-833E-41C4-987A-AA40BA42BB44}">
      <dsp:nvSpPr>
        <dsp:cNvPr id="0" name=""/>
        <dsp:cNvSpPr/>
      </dsp:nvSpPr>
      <dsp:spPr>
        <a:xfrm rot="3240000">
          <a:off x="4184429" y="3676346"/>
          <a:ext cx="5518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18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23D377-FB31-4469-B9A4-227374BCF822}">
      <dsp:nvSpPr>
        <dsp:cNvPr id="0" name=""/>
        <dsp:cNvSpPr/>
      </dsp:nvSpPr>
      <dsp:spPr>
        <a:xfrm>
          <a:off x="4485025" y="3899575"/>
          <a:ext cx="1005763" cy="100576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800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ভিডিও করে </a:t>
          </a:r>
          <a:endParaRPr lang="en-AU" sz="2800" kern="1200" dirty="0">
            <a:solidFill>
              <a:srgbClr val="002060"/>
            </a:solidFill>
            <a:latin typeface="NikoshBAN" panose="02000000000000000000" pitchFamily="2" charset="0"/>
            <a:cs typeface="NikoshBAN" panose="02000000000000000000" pitchFamily="2" charset="0"/>
          </a:endParaRPr>
        </a:p>
      </dsp:txBody>
      <dsp:txXfrm>
        <a:off x="4534122" y="3948672"/>
        <a:ext cx="907569" cy="907569"/>
      </dsp:txXfrm>
    </dsp:sp>
    <dsp:sp modelId="{6F7A152E-01BB-4ACE-9EB1-801679836898}">
      <dsp:nvSpPr>
        <dsp:cNvPr id="0" name=""/>
        <dsp:cNvSpPr/>
      </dsp:nvSpPr>
      <dsp:spPr>
        <a:xfrm rot="7560000">
          <a:off x="2769416" y="3676346"/>
          <a:ext cx="5518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18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8A6BB2-1F51-4CC1-B624-BB378162E313}">
      <dsp:nvSpPr>
        <dsp:cNvPr id="0" name=""/>
        <dsp:cNvSpPr/>
      </dsp:nvSpPr>
      <dsp:spPr>
        <a:xfrm>
          <a:off x="2014910" y="3899575"/>
          <a:ext cx="1005763" cy="100576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2700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প্রিন্ট করে </a:t>
          </a:r>
          <a:endParaRPr lang="en-AU" sz="2700" kern="1200" dirty="0">
            <a:solidFill>
              <a:srgbClr val="002060"/>
            </a:solidFill>
          </a:endParaRPr>
        </a:p>
      </dsp:txBody>
      <dsp:txXfrm>
        <a:off x="2064007" y="3948672"/>
        <a:ext cx="907569" cy="907569"/>
      </dsp:txXfrm>
    </dsp:sp>
    <dsp:sp modelId="{96CC2C59-8016-4F0D-98BD-D879100B39E3}">
      <dsp:nvSpPr>
        <dsp:cNvPr id="0" name=""/>
        <dsp:cNvSpPr/>
      </dsp:nvSpPr>
      <dsp:spPr>
        <a:xfrm rot="11880000">
          <a:off x="2238199" y="2337653"/>
          <a:ext cx="78324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8324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30CCFE-F0AE-48B6-BFFB-048B6B3D9F4F}">
      <dsp:nvSpPr>
        <dsp:cNvPr id="0" name=""/>
        <dsp:cNvSpPr/>
      </dsp:nvSpPr>
      <dsp:spPr>
        <a:xfrm>
          <a:off x="1251603" y="1550357"/>
          <a:ext cx="1005763" cy="1005763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bn-IN" sz="1900" kern="1200" dirty="0" smtClean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rPr>
            <a:t>তথ্য সংরক্ষণ প্রযুক্তিতে  </a:t>
          </a:r>
          <a:endParaRPr lang="en-AU" sz="1900" kern="1200" dirty="0">
            <a:solidFill>
              <a:srgbClr val="002060"/>
            </a:solidFill>
          </a:endParaRPr>
        </a:p>
      </dsp:txBody>
      <dsp:txXfrm>
        <a:off x="1300700" y="1599454"/>
        <a:ext cx="907569" cy="9075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EF3FF3-AAE7-4317-A980-9978BBEC58A4}" type="datetimeFigureOut">
              <a:rPr lang="en-AU" smtClean="0"/>
              <a:t>26/09/2017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782B7-83C8-41FA-A17A-FDDCFB54F1E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589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6448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782B7-83C8-41FA-A17A-FDDCFB54F1EB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3327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sazu21974@gmail.co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179320"/>
            <a:ext cx="4114800" cy="4526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404300">
            <a:off x="946718" y="1275652"/>
            <a:ext cx="4517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54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সবাইকে </a:t>
            </a:r>
            <a:r>
              <a:rPr lang="bn-IN" sz="5400" b="1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শুভেচ্ছা</a:t>
            </a:r>
            <a:r>
              <a:rPr lang="bn-IN" sz="54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54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54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</a:t>
            </a:r>
            <a:endParaRPr lang="en-AU" sz="5400" b="1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rot="817830">
            <a:off x="4903285" y="1450754"/>
            <a:ext cx="19495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5400" b="1" dirty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স্বাগতম </a:t>
            </a:r>
            <a:endParaRPr lang="en-AU" sz="5400" b="1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214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52400"/>
            <a:ext cx="5998464" cy="6477000"/>
          </a:xfrm>
          <a:prstGeom prst="rect">
            <a:avLst/>
          </a:prstGeom>
        </p:spPr>
      </p:pic>
      <p:sp>
        <p:nvSpPr>
          <p:cNvPr id="7" name="Content Placeholder 5"/>
          <p:cNvSpPr txBox="1">
            <a:spLocks/>
          </p:cNvSpPr>
          <p:nvPr/>
        </p:nvSpPr>
        <p:spPr>
          <a:xfrm>
            <a:off x="304800" y="990600"/>
            <a:ext cx="3276600" cy="54748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সার্চ ইঞ্জিনে ওয়েবসাইটের যে তালিকাটি এসেছে সেখান থেকে ওয়েব সাইট বেছে নিয়ে প্রয়োজনীয় তথ্যটি সংগ্রহ করি।</a:t>
            </a:r>
            <a:endParaRPr lang="bn-IN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endParaRPr lang="bn-BD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r>
              <a:rPr lang="bn-IN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  <a:sym typeface="Wingdings"/>
              </a:rPr>
              <a:t></a:t>
            </a:r>
            <a:r>
              <a:rPr lang="bn-IN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Wingdings"/>
              </a:rPr>
              <a:t> </a:t>
            </a:r>
            <a:r>
              <a:rPr lang="bn-BD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যতবার প্রয়োজন ততবার পূর্বের ধাপগুলো পূনরাবৃত্তি করি।  </a:t>
            </a:r>
          </a:p>
          <a:p>
            <a:pPr algn="l"/>
            <a:endParaRPr lang="bn-BD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l"/>
            <a:endParaRPr lang="en-US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77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00691" y="304800"/>
            <a:ext cx="4918334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IN" sz="4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কীভাবে তথ্য সংরক্ষণ করব ? </a:t>
            </a:r>
            <a:endParaRPr lang="en-AU" sz="4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911885397"/>
              </p:ext>
            </p:extLst>
          </p:nvPr>
        </p:nvGraphicFramePr>
        <p:xfrm>
          <a:off x="734015" y="1475117"/>
          <a:ext cx="7505700" cy="500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981200" y="1054085"/>
            <a:ext cx="5511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2000" dirty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জোড়ায় আলোচনা করে প্রত্যেক জোড়া একটি উত্তর </a:t>
            </a:r>
            <a:r>
              <a:rPr lang="bn-IN" sz="2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বলতে চেষ্টা কর।</a:t>
            </a:r>
            <a:endParaRPr lang="en-AU" sz="2000" dirty="0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357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159" y="522982"/>
            <a:ext cx="8600431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bn-IN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</a:t>
            </a:r>
            <a:r>
              <a:rPr lang="bn-IN" sz="32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জেনে </a:t>
            </a:r>
            <a:r>
              <a:rPr lang="bn-IN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নেই; আমরা কী কী </a:t>
            </a:r>
            <a:r>
              <a:rPr lang="bn-IN" sz="3200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সংরক্ষণ </a:t>
            </a:r>
            <a:r>
              <a:rPr lang="bn-IN" sz="32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 ব্যবহার করি? </a:t>
            </a:r>
            <a:endParaRPr lang="en-AU" sz="32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33400" y="1752822"/>
            <a:ext cx="2506728" cy="2504198"/>
            <a:chOff x="533400" y="1752822"/>
            <a:chExt cx="2506728" cy="2504198"/>
          </a:xfrm>
        </p:grpSpPr>
        <p:grpSp>
          <p:nvGrpSpPr>
            <p:cNvPr id="12" name="Group 11"/>
            <p:cNvGrpSpPr/>
            <p:nvPr/>
          </p:nvGrpSpPr>
          <p:grpSpPr>
            <a:xfrm>
              <a:off x="609600" y="1752822"/>
              <a:ext cx="2430528" cy="1915638"/>
              <a:chOff x="770801" y="1828799"/>
              <a:chExt cx="2126705" cy="167617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801" y="1828799"/>
                <a:ext cx="1362799" cy="13875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1625" y="2118829"/>
                <a:ext cx="1325881" cy="1386148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533400" y="3733800"/>
              <a:ext cx="18694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সিডি / ডিভিডি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96000" y="1676400"/>
            <a:ext cx="2362200" cy="2580620"/>
            <a:chOff x="6096000" y="1676400"/>
            <a:chExt cx="2362200" cy="2580620"/>
          </a:xfrm>
        </p:grpSpPr>
        <p:grpSp>
          <p:nvGrpSpPr>
            <p:cNvPr id="8" name="Group 7"/>
            <p:cNvGrpSpPr/>
            <p:nvPr/>
          </p:nvGrpSpPr>
          <p:grpSpPr>
            <a:xfrm>
              <a:off x="6096000" y="1676400"/>
              <a:ext cx="2362200" cy="1992060"/>
              <a:chOff x="-34251" y="3200400"/>
              <a:chExt cx="2853651" cy="240016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994" y="3200400"/>
                <a:ext cx="1672206" cy="1371209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23772" y="4191000"/>
                <a:ext cx="1595628" cy="1409565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4251" y="4071424"/>
                <a:ext cx="1536480" cy="1000370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6817034" y="3733800"/>
              <a:ext cx="14125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পেন ড্রাইভ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3333750" y="3733800"/>
            <a:ext cx="2381250" cy="2428220"/>
            <a:chOff x="3333750" y="3733800"/>
            <a:chExt cx="2381250" cy="242822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750" y="3733800"/>
              <a:ext cx="2381250" cy="1666875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3589663" y="5638800"/>
              <a:ext cx="16257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মেমরি কার্ড 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3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67559" y="522982"/>
            <a:ext cx="4113627" cy="646331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lvl="0" algn="ctr"/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তথ্য </a:t>
            </a:r>
            <a:r>
              <a:rPr lang="bn-IN" sz="36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বিনিময় এর মাধ্যম ।  </a:t>
            </a:r>
            <a:endParaRPr lang="en-AU" sz="36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32731" y="1041001"/>
            <a:ext cx="1482831" cy="2635650"/>
            <a:chOff x="632731" y="1041001"/>
            <a:chExt cx="1482831" cy="2635650"/>
          </a:xfrm>
        </p:grpSpPr>
        <p:sp>
          <p:nvSpPr>
            <p:cNvPr id="13" name="TextBox 12"/>
            <p:cNvSpPr txBox="1"/>
            <p:nvPr/>
          </p:nvSpPr>
          <p:spPr>
            <a:xfrm>
              <a:off x="684573" y="3153431"/>
              <a:ext cx="11801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ক্যামেরা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632731" y="1041001"/>
              <a:ext cx="1482831" cy="1977650"/>
              <a:chOff x="304800" y="914400"/>
              <a:chExt cx="2252990" cy="300481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4800" y="914400"/>
                <a:ext cx="1686253" cy="168625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8200" y="2199620"/>
                <a:ext cx="1719590" cy="1719590"/>
              </a:xfrm>
              <a:prstGeom prst="rect">
                <a:avLst/>
              </a:prstGeom>
            </p:spPr>
          </p:pic>
        </p:grpSp>
      </p:grpSp>
      <p:grpSp>
        <p:nvGrpSpPr>
          <p:cNvPr id="3" name="Group 2"/>
          <p:cNvGrpSpPr/>
          <p:nvPr/>
        </p:nvGrpSpPr>
        <p:grpSpPr>
          <a:xfrm>
            <a:off x="3237788" y="1447800"/>
            <a:ext cx="1943812" cy="2094071"/>
            <a:chOff x="3237788" y="1447800"/>
            <a:chExt cx="1943812" cy="2094071"/>
          </a:xfrm>
        </p:grpSpPr>
        <p:sp>
          <p:nvSpPr>
            <p:cNvPr id="9" name="TextBox 8"/>
            <p:cNvSpPr txBox="1"/>
            <p:nvPr/>
          </p:nvSpPr>
          <p:spPr>
            <a:xfrm>
              <a:off x="3586806" y="3018651"/>
              <a:ext cx="12137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মোবাইল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237788" y="1447800"/>
              <a:ext cx="1943812" cy="1377701"/>
              <a:chOff x="3264444" y="1676400"/>
              <a:chExt cx="2552700" cy="1809258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4444" y="1676400"/>
                <a:ext cx="1809258" cy="180925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9073" y="1837587"/>
                <a:ext cx="1648071" cy="1648071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6096000" y="1382663"/>
            <a:ext cx="1938141" cy="2159208"/>
            <a:chOff x="6096000" y="1382663"/>
            <a:chExt cx="1938141" cy="2159208"/>
          </a:xfrm>
        </p:grpSpPr>
        <p:sp>
          <p:nvSpPr>
            <p:cNvPr id="14" name="TextBox 13"/>
            <p:cNvSpPr txBox="1"/>
            <p:nvPr/>
          </p:nvSpPr>
          <p:spPr>
            <a:xfrm>
              <a:off x="6364928" y="3018651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চিঠি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382663"/>
              <a:ext cx="1938141" cy="1442838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629400" y="3660885"/>
            <a:ext cx="1872418" cy="2729735"/>
            <a:chOff x="6629400" y="3660885"/>
            <a:chExt cx="1872418" cy="272973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400" y="3660885"/>
              <a:ext cx="1872418" cy="197791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6646022" y="5867400"/>
              <a:ext cx="13885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ক্ষুদেবার্তা 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82730" y="4114800"/>
            <a:ext cx="2233304" cy="2590800"/>
            <a:chOff x="3482730" y="4114800"/>
            <a:chExt cx="2233304" cy="259080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365" y="4114800"/>
              <a:ext cx="1774035" cy="887018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95" b="14980"/>
            <a:stretch/>
          </p:blipFill>
          <p:spPr>
            <a:xfrm>
              <a:off x="3712365" y="5014955"/>
              <a:ext cx="1774035" cy="63062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482730" y="5751493"/>
              <a:ext cx="223330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সামাজিক </a:t>
              </a:r>
            </a:p>
            <a:p>
              <a:pPr algn="ctr"/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যোগাযোগ মাধ্যম 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5800" y="4783912"/>
            <a:ext cx="1908792" cy="1606708"/>
            <a:chOff x="685800" y="4783912"/>
            <a:chExt cx="1908792" cy="160670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4783912"/>
              <a:ext cx="1908792" cy="69230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188842" y="5867400"/>
              <a:ext cx="125867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n-IN" sz="2800" dirty="0" smtClean="0">
                  <a:latin typeface="NikoshBAN" panose="02000000000000000000" pitchFamily="2" charset="0"/>
                  <a:cs typeface="NikoshBAN" panose="02000000000000000000" pitchFamily="2" charset="0"/>
                </a:rPr>
                <a:t>ই-মেইল  </a:t>
              </a:r>
              <a:endParaRPr lang="en-AU" sz="2800" dirty="0"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sp>
        <p:nvSpPr>
          <p:cNvPr id="30" name="Rectangle 2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1245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990600" y="457200"/>
            <a:ext cx="7223452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তিনটি দলে বিভক্ত হয়ে বসে নীচের নির্দেশনা অনুসারে কাজ কর।</a:t>
            </a:r>
            <a:endParaRPr lang="en-AU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1600200"/>
            <a:ext cx="8610600" cy="9906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১ নং </a:t>
            </a:r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</a:t>
            </a:r>
            <a:r>
              <a:rPr lang="bn-IN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- </a:t>
            </a:r>
            <a:r>
              <a:rPr lang="bn-BD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তথ্য অনুসন্ধানের ধাপ গুলো লেখ ।</a:t>
            </a:r>
            <a:r>
              <a:rPr lang="bn-BD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4000" b="1" dirty="0">
              <a:solidFill>
                <a:srgbClr val="FF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" y="3276600"/>
            <a:ext cx="8610600" cy="91440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২ নং </a:t>
            </a:r>
            <a:r>
              <a:rPr lang="bn-BD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</a:t>
            </a:r>
            <a:r>
              <a:rPr lang="bn-IN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-</a:t>
            </a:r>
            <a:r>
              <a:rPr lang="bn-BD" sz="4000" b="1" dirty="0" smtClean="0">
                <a:solidFill>
                  <a:srgbClr val="0070C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কীভাবে তথ্য সংরক্ষণ </a:t>
            </a:r>
            <a:r>
              <a:rPr lang="bn-IN" sz="40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করবে</a:t>
            </a:r>
            <a:r>
              <a:rPr lang="bn-BD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?</a:t>
            </a:r>
            <a:r>
              <a:rPr lang="bn-IN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লেখ ।</a:t>
            </a:r>
            <a:endParaRPr lang="en-US" sz="4000" b="1" dirty="0">
              <a:solidFill>
                <a:srgbClr val="7030A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4876800"/>
            <a:ext cx="8610600" cy="914400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৩ নং </a:t>
            </a:r>
            <a:r>
              <a:rPr lang="bn-BD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দল</a:t>
            </a:r>
            <a:r>
              <a:rPr lang="bn-IN" sz="4000" b="1" dirty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 -</a:t>
            </a:r>
            <a:r>
              <a:rPr lang="bn-BD" sz="40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কীভাবে তথ্য বিনিময় </a:t>
            </a:r>
            <a:r>
              <a:rPr lang="bn-IN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করবে </a:t>
            </a:r>
            <a:r>
              <a:rPr lang="bn-BD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?</a:t>
            </a:r>
            <a:r>
              <a:rPr lang="bn-IN" sz="40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>
                <a:solidFill>
                  <a:srgbClr val="7030A0"/>
                </a:solidFill>
                <a:latin typeface="NikoshBAN" pitchFamily="2" charset="0"/>
                <a:cs typeface="NikoshBAN" pitchFamily="2" charset="0"/>
              </a:rPr>
              <a:t>লেখ ।</a:t>
            </a:r>
            <a:r>
              <a:rPr lang="bn-BD" sz="4000" b="1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77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838200" y="3200400"/>
            <a:ext cx="7696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তোমার প্রাথমিক বিজ্ঞান বইয়ের </a:t>
            </a:r>
            <a:r>
              <a:rPr lang="en-US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70</a:t>
            </a:r>
            <a:r>
              <a:rPr lang="bn-IN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ও ৭১ </a:t>
            </a:r>
            <a:r>
              <a:rPr lang="en-US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পৃষ্ঠা মনোযোগ সহকারে পড়</a:t>
            </a:r>
            <a:r>
              <a:rPr lang="bn-IN" sz="4000" b="1" dirty="0" smtClean="0">
                <a:solidFill>
                  <a:srgbClr val="C00000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4000" b="1" dirty="0">
              <a:solidFill>
                <a:srgbClr val="C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42810"/>
            <a:ext cx="3919068" cy="3971790"/>
          </a:xfrm>
          <a:prstGeom prst="rect">
            <a:avLst/>
          </a:prstGeom>
        </p:spPr>
      </p:pic>
      <p:sp>
        <p:nvSpPr>
          <p:cNvPr id="5" name="Horizontal Scroll 4"/>
          <p:cNvSpPr/>
          <p:nvPr/>
        </p:nvSpPr>
        <p:spPr>
          <a:xfrm>
            <a:off x="1635199" y="304800"/>
            <a:ext cx="4994201" cy="2084990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800" dirty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88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0084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vel 2"/>
          <p:cNvSpPr/>
          <p:nvPr/>
        </p:nvSpPr>
        <p:spPr>
          <a:xfrm>
            <a:off x="1371600" y="381000"/>
            <a:ext cx="7012545" cy="914400"/>
          </a:xfrm>
          <a:prstGeom prst="bevel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নীচের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প্রশ্ন গুলির সঠিক উত্তর</a:t>
            </a:r>
            <a:r>
              <a:rPr lang="en-AU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32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নিজ</a:t>
            </a:r>
            <a:r>
              <a:rPr lang="en-AU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নিজ</a:t>
            </a:r>
            <a:r>
              <a:rPr lang="en-AU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3200" dirty="0" err="1">
                <a:latin typeface="NikoshBAN" panose="02000000000000000000" pitchFamily="2" charset="0"/>
                <a:cs typeface="NikoshBAN" panose="02000000000000000000" pitchFamily="2" charset="0"/>
              </a:rPr>
              <a:t>খাতায়</a:t>
            </a:r>
            <a:r>
              <a:rPr lang="en-AU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লেখ</a:t>
            </a:r>
            <a:r>
              <a:rPr lang="en-AU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2209800"/>
            <a:ext cx="686758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টিভি        খ) রেডিও        গ) সংবাদ পত্র         ঘ) সিডি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3723" y="1600200"/>
            <a:ext cx="66223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১। তথ্য সংরক্ষণের জন্য কোনটি ব্যবহার  করা হয় ?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8298" y="2819400"/>
            <a:ext cx="806663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তুমি সহজেই আমেরিকা, রাশিয়া ও কানাডার  কম্পিউটারের </a:t>
            </a: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সাথে তোমার কম্পিউটার কে সংযুক্ত করতে পার। সংযোগকারি</a:t>
            </a: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এই নেটওয়ার্ক কে কি বলে?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4429780"/>
            <a:ext cx="724749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সার্চ ইঞ্জিন     খ) ইন্টারনেট     গ) ওয়েভ সাইট   ঘ) ব্রাউজার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3723" y="5054025"/>
            <a:ext cx="81692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৩। তথ্য খুজে পেতে বিষয়ের অংশ বিশেষ কোথায় লিখতে হয় ?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14400" y="5725180"/>
            <a:ext cx="798487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এড্রেস বার এ  খ) স্ট্যাটাস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বার এ  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সার্চ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বার এ  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ঘ) মেনু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 বার এ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79827" y="198840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800" y="4191000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74827" y="5493603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016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  <p:bldP spid="11" grpId="0"/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6800" y="1610380"/>
            <a:ext cx="658385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পেন ড্রাইভ    খ) গুগল      গ) পিপিলিকা     ঘ) ইয়াহু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7295" y="381000"/>
            <a:ext cx="84257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৪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তোমার মামা চীন থেকে একটি তথ্য তার বন্ধুর মাধ্যমে তোমাকে</a:t>
            </a:r>
          </a:p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 পাঠালেন। তিনি কোন  সংরক্ষণ প্রযুক্তির সাহায্য নেবেন ? 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" y="2514600"/>
            <a:ext cx="90059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৫। দিন-রাত্রি কিভাবে হয় সাফিন ইন্টারনেট থেকে তথ্যটি জানতে চায়। </a:t>
            </a:r>
          </a:p>
          <a:p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  সফিন কিসের </a:t>
            </a:r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সাহায্য নেবেন 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?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66800" y="3657600"/>
            <a:ext cx="6361037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সিডি     খ)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পেন ড্রাইভ    </a:t>
            </a:r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গ) মেমরি কার্ড   ঘ) </a:t>
            </a:r>
            <a:r>
              <a:rPr lang="bn-IN" sz="2800" dirty="0">
                <a:latin typeface="NikoshBAN" panose="02000000000000000000" pitchFamily="2" charset="0"/>
                <a:cs typeface="NikoshBAN" panose="02000000000000000000" pitchFamily="2" charset="0"/>
              </a:rPr>
              <a:t>গুগল </a:t>
            </a:r>
            <a:endParaRPr lang="bn-IN" sz="2800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3724" y="4749226"/>
            <a:ext cx="70070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IN" sz="3200" dirty="0">
                <a:latin typeface="NikoshBAN" panose="02000000000000000000" pitchFamily="2" charset="0"/>
                <a:cs typeface="NikoshBAN" panose="02000000000000000000" pitchFamily="2" charset="0"/>
              </a:rPr>
              <a:t>৬</a:t>
            </a:r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। তথ্য বিনিময়ের জন্য কোন যন্ত্রটি ব্যবহার করা হয় ?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1" y="5496580"/>
            <a:ext cx="60548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bn-IN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ক) বাস    খ) রেডিও    গ) মোবাইল ফোন     ঘ) ঘড়ি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19200" y="1447800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48400" y="3429000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5273567"/>
            <a:ext cx="6687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800" dirty="0" smtClean="0">
                <a:solidFill>
                  <a:srgbClr val="FF0000"/>
                </a:solidFill>
                <a:sym typeface="Wingdings"/>
              </a:rPr>
              <a:t></a:t>
            </a:r>
            <a:endParaRPr lang="en-AU" sz="4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8562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6" grpId="0"/>
      <p:bldP spid="7" grpId="0" animBg="1"/>
      <p:bldP spid="8" grpId="0"/>
      <p:bldP spid="9" grpId="0" animBg="1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-Point Star 3"/>
          <p:cNvSpPr/>
          <p:nvPr/>
        </p:nvSpPr>
        <p:spPr>
          <a:xfrm rot="19318428">
            <a:off x="-149692" y="1012563"/>
            <a:ext cx="3733800" cy="1295400"/>
          </a:xfrm>
          <a:prstGeom prst="star12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পরিকল্পিত</a:t>
            </a:r>
            <a:r>
              <a:rPr lang="en-AU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2800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lang="en-AU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1162" y="2990672"/>
            <a:ext cx="826059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 শেখা পদ্ধতি অনুসারে  ইন্টারনেট ব্যবহার করে   </a:t>
            </a:r>
          </a:p>
          <a:p>
            <a:pPr algn="ctr"/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চিকুন গুনিয়া জ্বর এর পাঁচটি লক্ষণ লিখে আনবে ।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1303" y="4419600"/>
            <a:ext cx="110479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IN" sz="3600" b="1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অথবা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724" y="5257800"/>
            <a:ext cx="75745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IN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তোমার বাড়ীতে আছে এমন </a:t>
            </a:r>
            <a:r>
              <a:rPr lang="bn-IN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কয়েকটি তথ্য </a:t>
            </a:r>
            <a:r>
              <a:rPr lang="bn-IN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সংরক্ষণ </a:t>
            </a:r>
          </a:p>
          <a:p>
            <a:pPr algn="ctr"/>
            <a:r>
              <a:rPr lang="bn-IN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প্রযুক্তির নাম লিখে </a:t>
            </a:r>
            <a:r>
              <a:rPr lang="bn-IN" sz="36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আনবে ।</a:t>
            </a:r>
            <a:r>
              <a:rPr lang="bn-IN" sz="36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393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48145" y="533400"/>
            <a:ext cx="28956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AU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শিক্ষক</a:t>
            </a:r>
            <a:r>
              <a:rPr lang="en-AU" sz="4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4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পরিচিতি</a:t>
            </a:r>
            <a:endParaRPr lang="en-AU" sz="40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4114800"/>
            <a:ext cx="4264309" cy="18158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মোঃ সাজেদুল ইসলাম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সহকারী শিক্ষক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এয়ারপোর্ট সরকারি প্রাথমিক বিদ্যালয়</a:t>
            </a:r>
          </a:p>
          <a:p>
            <a:pPr algn="ctr"/>
            <a:r>
              <a:rPr lang="bn-BD" sz="28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ঈশ্বরদী, পাবনা ।</a:t>
            </a:r>
            <a:endParaRPr lang="en-AU" sz="28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2895600" y="1600200"/>
            <a:ext cx="1797025" cy="2209800"/>
            <a:chOff x="5899175" y="1066800"/>
            <a:chExt cx="1797025" cy="2209800"/>
          </a:xfrm>
        </p:grpSpPr>
        <p:sp>
          <p:nvSpPr>
            <p:cNvPr id="14" name="Rectangle 13"/>
            <p:cNvSpPr/>
            <p:nvPr/>
          </p:nvSpPr>
          <p:spPr>
            <a:xfrm>
              <a:off x="5899175" y="1066800"/>
              <a:ext cx="1797025" cy="2209800"/>
            </a:xfrm>
            <a:prstGeom prst="rect">
              <a:avLst/>
            </a:prstGeom>
            <a:solidFill>
              <a:schemeClr val="tx2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AU"/>
            </a:p>
          </p:txBody>
        </p:sp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583" y="1066800"/>
              <a:ext cx="1687787" cy="2209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6681788" y="6172200"/>
            <a:ext cx="2081212" cy="400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sz="1000" dirty="0"/>
              <a:t>E-mail: </a:t>
            </a:r>
            <a:r>
              <a:rPr lang="en-AU" sz="1000" dirty="0" smtClean="0">
                <a:solidFill>
                  <a:srgbClr val="FFFF00"/>
                </a:solidFill>
                <a:hlinkClick r:id="rId4"/>
              </a:rPr>
              <a:t>sazu21974@gmail.com</a:t>
            </a:r>
            <a:endParaRPr lang="en-AU" sz="1000" dirty="0" smtClean="0">
              <a:solidFill>
                <a:srgbClr val="FFFF00"/>
              </a:solidFill>
            </a:endParaRPr>
          </a:p>
          <a:p>
            <a:pPr eaLnBrk="1" hangingPunct="1"/>
            <a:r>
              <a:rPr lang="en-AU" sz="1000" dirty="0" smtClean="0"/>
              <a:t>Call: 01716222444</a:t>
            </a:r>
            <a:endParaRPr lang="en-AU" sz="10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9607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5600" y="1981200"/>
            <a:ext cx="4191001" cy="190500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AU" sz="9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SutonnyEMJ" pitchFamily="2" charset="0"/>
              </a:rPr>
              <a:t>ab¨ev</a:t>
            </a:r>
            <a:r>
              <a:rPr lang="en-AU" sz="9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SutonnyEMJ" pitchFamily="2" charset="0"/>
              </a:rPr>
              <a:t>`</a:t>
            </a:r>
            <a:endParaRPr lang="en-US" sz="9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SutonnyEMJ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197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2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527549" y="152400"/>
            <a:ext cx="5354099" cy="583645"/>
          </a:xfrm>
          <a:prstGeom prst="roundRect">
            <a:avLst/>
          </a:prstGeom>
          <a:gradFill flip="none" rotWithShape="1">
            <a:gsLst>
              <a:gs pos="0">
                <a:schemeClr val="accent5">
                  <a:tint val="25000"/>
                  <a:satMod val="125000"/>
                </a:schemeClr>
              </a:gs>
              <a:gs pos="40000">
                <a:schemeClr val="accent5">
                  <a:tint val="55000"/>
                  <a:satMod val="130000"/>
                </a:schemeClr>
              </a:gs>
              <a:gs pos="50000">
                <a:schemeClr val="bg1"/>
              </a:gs>
              <a:gs pos="65000">
                <a:schemeClr val="bg1"/>
              </a:gs>
              <a:gs pos="100000">
                <a:schemeClr val="accent5">
                  <a:tint val="20000"/>
                  <a:satMod val="125000"/>
                </a:schemeClr>
              </a:gs>
            </a:gsLst>
            <a:lin ang="18900000" scaled="1"/>
            <a:tileRect/>
          </a:gra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bn-IN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আজকের পাঠ 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2" name="Picture 2" descr="H:\Power P\From Net\Power\t-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90" y="838200"/>
            <a:ext cx="8763000" cy="588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590800" y="1214497"/>
            <a:ext cx="6128601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শ্রেণিঃ</a:t>
            </a:r>
            <a:r>
              <a:rPr lang="en-AU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পঞ্চম </a:t>
            </a:r>
            <a:endParaRPr lang="en-AU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AU" sz="32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বিষয়ঃ</a:t>
            </a:r>
            <a:r>
              <a:rPr lang="en-AU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প্রাথমিক</a:t>
            </a:r>
            <a:r>
              <a:rPr lang="en-AU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32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বিজ্ঞান</a:t>
            </a:r>
            <a:r>
              <a:rPr lang="bn-IN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 	</a:t>
            </a:r>
            <a:r>
              <a:rPr lang="en-AU" sz="3200" b="1" dirty="0" err="1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অধ্যায়ঃ</a:t>
            </a:r>
            <a:r>
              <a:rPr lang="bn-IN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১০ </a:t>
            </a:r>
            <a:endParaRPr lang="en-AU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r>
              <a:rPr lang="en-AU" sz="32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</a:t>
            </a:r>
            <a:r>
              <a:rPr lang="en-AU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3200" b="1" dirty="0" err="1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শিরোনামঃ</a:t>
            </a:r>
            <a:r>
              <a:rPr lang="en-AU" sz="3200" b="1" dirty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আমাদের জীবনে তথ্য</a:t>
            </a:r>
          </a:p>
          <a:p>
            <a:r>
              <a:rPr lang="bn-IN" sz="3200" b="1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পাঠের অংশঃ তথ্য সংগ্রহ, সংরক্ষণ  ও বিনিময় </a:t>
            </a:r>
            <a:endParaRPr lang="en-AU" sz="3200" b="1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341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00400" y="525959"/>
            <a:ext cx="236220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AU" sz="44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AU" sz="4400" b="1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81000" y="2209800"/>
            <a:ext cx="8382000" cy="39624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prstDash val="lgDashDot"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১১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ইন্টারনেট ব্যবহারের মাধ্যমে তথ্য সংগ্রহ করতে পারবে </a:t>
            </a:r>
            <a:r>
              <a:rPr lang="bn-I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r>
              <a:rPr lang="bn-IN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 সংগৃহীত তথ্য শ্রেণিতে উপস্থাপন করতে পারবে।                                   </a:t>
            </a:r>
          </a:p>
          <a:p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১১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সংগৃহীত তথ্য সংরক্ষণের উপায় বলতে পারবে।</a:t>
            </a:r>
          </a:p>
          <a:p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১১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.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</a:t>
            </a:r>
            <a:r>
              <a:rPr lang="en-US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প্রযুক্তি ব্যবহার করে সহপাঠী ও অন্যান্যদের সাথে </a:t>
            </a:r>
            <a:endParaRPr lang="bn-IN" sz="3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IN" sz="3200" b="1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</a:t>
            </a:r>
            <a:r>
              <a:rPr lang="bn-BD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তথ্য বিনিময় করতে পারবে।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5265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0000"/>
            <a:lum/>
          </a:blip>
          <a:srcRect/>
          <a:stretch>
            <a:fillRect l="8000" t="17000" r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1638" y="358914"/>
            <a:ext cx="39725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sz="40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চলো</a:t>
            </a:r>
            <a:r>
              <a:rPr lang="en-AU" sz="4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40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AU" sz="4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40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ভিডিও</a:t>
            </a:r>
            <a:r>
              <a:rPr lang="en-AU" sz="40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AU" sz="4000" dirty="0" err="1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দেখি</a:t>
            </a:r>
            <a:endParaRPr lang="en-AU" sz="40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3428613"/>
              </p:ext>
            </p:extLst>
          </p:nvPr>
        </p:nvGraphicFramePr>
        <p:xfrm>
          <a:off x="838201" y="533400"/>
          <a:ext cx="14478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1" y="533400"/>
                        <a:ext cx="1447800" cy="107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581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295400"/>
            <a:ext cx="8340745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32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এসো  সবাই একাকী চিন্তা করে একটি করে উত্তর বলতে চেষ্টা করি </a:t>
            </a:r>
            <a:endParaRPr lang="en-AU" sz="32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69791" y="381000"/>
            <a:ext cx="7067961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IN" sz="36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আমরা কীভাবে সহজে তথ্য সংগ্রহ করতে পারি ? </a:t>
            </a:r>
            <a:endParaRPr lang="en-AU" sz="36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079696647"/>
              </p:ext>
            </p:extLst>
          </p:nvPr>
        </p:nvGraphicFramePr>
        <p:xfrm>
          <a:off x="1655771" y="2133600"/>
          <a:ext cx="65151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53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0" y="533400"/>
            <a:ext cx="2831224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bn-IN" sz="40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ইন্টারনেট কী ? </a:t>
            </a:r>
            <a:endParaRPr lang="en-AU" sz="40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25030" y="1600200"/>
            <a:ext cx="493436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bn-IN" sz="3600" dirty="0" smtClean="0"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এসো আরও একটি ভিডিও দেখি। </a:t>
            </a:r>
            <a:endParaRPr lang="en-AU" sz="3600" dirty="0">
              <a:solidFill>
                <a:srgbClr val="00206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405" y="4572000"/>
            <a:ext cx="7513595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ইন্টারনেট হচ্ছে পৃথিবীর বিভিন্ন প্রান্তের কম্পিউটারগুলোকে </a:t>
            </a:r>
          </a:p>
          <a:p>
            <a:pPr algn="ctr"/>
            <a:r>
              <a:rPr lang="bn-IN" sz="32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সংযুক্তকারী বিশাল নেটওয়ার্ক।   </a:t>
            </a:r>
            <a:endParaRPr lang="en-AU" sz="32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8635640"/>
              </p:ext>
            </p:extLst>
          </p:nvPr>
        </p:nvGraphicFramePr>
        <p:xfrm>
          <a:off x="4114800" y="2514600"/>
          <a:ext cx="1447800" cy="12215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14800" y="2514600"/>
                        <a:ext cx="1447800" cy="1221581"/>
                      </a:xfrm>
                      <a:prstGeom prst="rect">
                        <a:avLst/>
                      </a:prstGeom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  <a:ln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697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57200" y="669200"/>
            <a:ext cx="8229600" cy="5867400"/>
            <a:chOff x="457200" y="669200"/>
            <a:chExt cx="8229600" cy="5867400"/>
          </a:xfrm>
        </p:grpSpPr>
        <p:sp>
          <p:nvSpPr>
            <p:cNvPr id="6" name="Content Placeholder 5"/>
            <p:cNvSpPr txBox="1">
              <a:spLocks/>
            </p:cNvSpPr>
            <p:nvPr/>
          </p:nvSpPr>
          <p:spPr>
            <a:xfrm>
              <a:off x="457200" y="669200"/>
              <a:ext cx="8229600" cy="58674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Search </a:t>
              </a:r>
              <a:r>
                <a:rPr lang="bn-BD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ইঞ্জিন যেমন –</a:t>
              </a:r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endParaRPr lang="bn-IN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endParaRPr>
            </a:p>
            <a:p>
              <a:pPr algn="l"/>
              <a:r>
                <a:rPr lang="bn-IN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		</a:t>
              </a:r>
              <a:r>
                <a:rPr lang="bn-BD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গুগল</a:t>
              </a:r>
              <a:r>
                <a:rPr lang="bn-IN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 -</a:t>
              </a:r>
              <a:r>
                <a:rPr lang="bn-IN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</a:t>
              </a:r>
            </a:p>
            <a:p>
              <a:pPr algn="l"/>
              <a:endParaRPr lang="bn-IN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endParaRPr>
            </a:p>
            <a:p>
              <a:pPr algn="l"/>
              <a:r>
                <a:rPr lang="bn-IN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		</a:t>
              </a:r>
              <a:r>
                <a:rPr lang="bn-BD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ইয়াহু </a:t>
              </a:r>
              <a:r>
                <a:rPr lang="bn-IN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-  </a:t>
              </a:r>
            </a:p>
            <a:p>
              <a:pPr algn="l"/>
              <a:endParaRPr lang="bn-IN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endParaRPr>
            </a:p>
            <a:p>
              <a:pPr algn="l"/>
              <a:r>
                <a:rPr lang="en-US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IN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		</a:t>
              </a:r>
              <a:r>
                <a:rPr lang="bn-BD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পিপীলিকা</a:t>
              </a:r>
              <a:r>
                <a:rPr lang="bn-IN" sz="4400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- </a:t>
              </a:r>
            </a:p>
            <a:p>
              <a:pPr algn="l"/>
              <a:endParaRPr lang="bn-IN" sz="1600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endParaRPr>
            </a:p>
            <a:p>
              <a:pPr algn="l"/>
              <a:r>
                <a:rPr lang="bn-IN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				                </a:t>
              </a:r>
              <a:r>
                <a:rPr lang="bn-BD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ইত্যাদি ব্যবহার করি।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5300" y="1194828"/>
              <a:ext cx="2400300" cy="11792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1500" y="2836038"/>
              <a:ext cx="2476500" cy="47053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4843" y="3602900"/>
              <a:ext cx="2857142" cy="1574603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1214309" y="2286000"/>
            <a:ext cx="6710491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এসো এখন ইন্টারনেটের মাধ্যমে তথ্য সংগ্রহের </a:t>
            </a:r>
          </a:p>
          <a:p>
            <a:pPr algn="ctr"/>
            <a:r>
              <a:rPr lang="bn-IN" sz="3600" dirty="0" smtClean="0"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কিছু মৌলিক ধাপ জেনে নেই </a:t>
            </a:r>
            <a:endParaRPr lang="en-AU" sz="3600" dirty="0"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412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78221" y="2819400"/>
            <a:ext cx="8284780" cy="1801091"/>
            <a:chOff x="478221" y="2819400"/>
            <a:chExt cx="8284780" cy="180109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2897" r="29394" b="33336"/>
            <a:stretch/>
          </p:blipFill>
          <p:spPr>
            <a:xfrm>
              <a:off x="5486400" y="2819400"/>
              <a:ext cx="3276601" cy="1801091"/>
            </a:xfrm>
            <a:prstGeom prst="rec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</p:pic>
        <p:sp>
          <p:nvSpPr>
            <p:cNvPr id="16" name="Right Arrow 15"/>
            <p:cNvSpPr/>
            <p:nvPr/>
          </p:nvSpPr>
          <p:spPr>
            <a:xfrm>
              <a:off x="478221" y="3492154"/>
              <a:ext cx="4495800" cy="290945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Content Placeholder 5"/>
            <p:cNvSpPr txBox="1">
              <a:spLocks/>
            </p:cNvSpPr>
            <p:nvPr/>
          </p:nvSpPr>
          <p:spPr>
            <a:xfrm>
              <a:off x="478221" y="2952674"/>
              <a:ext cx="4800600" cy="123832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search </a:t>
              </a:r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লেখাটিতে ক্লিক করি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57199" y="228600"/>
            <a:ext cx="8305801" cy="2362200"/>
            <a:chOff x="457199" y="228600"/>
            <a:chExt cx="8305801" cy="2362200"/>
          </a:xfrm>
        </p:grpSpPr>
        <p:sp>
          <p:nvSpPr>
            <p:cNvPr id="6" name="Content Placeholder 5"/>
            <p:cNvSpPr txBox="1">
              <a:spLocks/>
            </p:cNvSpPr>
            <p:nvPr/>
          </p:nvSpPr>
          <p:spPr>
            <a:xfrm>
              <a:off x="457199" y="228600"/>
              <a:ext cx="8229600" cy="1226127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যে</a:t>
              </a:r>
              <a:r>
                <a:rPr lang="en-US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বিষয়ের তথ্যটি অনুসন্ধান করব সে বিষয় সম্পর্কিত “মূল শব্দটি” </a:t>
              </a:r>
              <a:r>
                <a:rPr lang="en-US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“Search Bar” </a:t>
              </a:r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এ </a:t>
              </a:r>
              <a:r>
                <a:rPr lang="bn-IN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লিখি  </a:t>
              </a:r>
            </a:p>
            <a:p>
              <a:pPr algn="l"/>
              <a:endParaRPr lang="bn-IN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Right Arrow 3"/>
            <p:cNvSpPr/>
            <p:nvPr/>
          </p:nvSpPr>
          <p:spPr>
            <a:xfrm>
              <a:off x="457199" y="1454727"/>
              <a:ext cx="4495800" cy="290945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2897" r="29394" b="33336"/>
            <a:stretch/>
          </p:blipFill>
          <p:spPr>
            <a:xfrm>
              <a:off x="5486399" y="789709"/>
              <a:ext cx="3276601" cy="1801091"/>
            </a:xfrm>
            <a:prstGeom prst="rect">
              <a:avLst/>
            </a:prstGeom>
            <a:ln w="28575">
              <a:solidFill>
                <a:schemeClr val="tx2">
                  <a:lumMod val="60000"/>
                  <a:lumOff val="40000"/>
                </a:schemeClr>
              </a:solidFill>
            </a:ln>
          </p:spPr>
        </p:pic>
      </p:grpSp>
      <p:sp>
        <p:nvSpPr>
          <p:cNvPr id="8" name="Rectangle 7"/>
          <p:cNvSpPr/>
          <p:nvPr/>
        </p:nvSpPr>
        <p:spPr>
          <a:xfrm>
            <a:off x="5715000" y="1602875"/>
            <a:ext cx="2818406" cy="214116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Rectangle 14"/>
          <p:cNvSpPr/>
          <p:nvPr/>
        </p:nvSpPr>
        <p:spPr>
          <a:xfrm>
            <a:off x="6453250" y="4034297"/>
            <a:ext cx="609599" cy="194651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grpSp>
        <p:nvGrpSpPr>
          <p:cNvPr id="11" name="Group 10"/>
          <p:cNvGrpSpPr/>
          <p:nvPr/>
        </p:nvGrpSpPr>
        <p:grpSpPr>
          <a:xfrm>
            <a:off x="457200" y="4800600"/>
            <a:ext cx="8305800" cy="1898650"/>
            <a:chOff x="457200" y="4876800"/>
            <a:chExt cx="8305800" cy="189865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599" y="4876800"/>
              <a:ext cx="3200401" cy="1898650"/>
            </a:xfrm>
            <a:prstGeom prst="rect">
              <a:avLst/>
            </a:prstGeom>
            <a:ln w="38100" cap="sq">
              <a:solidFill>
                <a:schemeClr val="tx2">
                  <a:lumMod val="60000"/>
                  <a:lumOff val="40000"/>
                </a:schemeClr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7" name="Right Arrow 16"/>
            <p:cNvSpPr/>
            <p:nvPr/>
          </p:nvSpPr>
          <p:spPr>
            <a:xfrm>
              <a:off x="457200" y="6096000"/>
              <a:ext cx="4495800" cy="290945"/>
            </a:xfrm>
            <a:prstGeom prst="right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Content Placeholder 5"/>
            <p:cNvSpPr txBox="1">
              <a:spLocks/>
            </p:cNvSpPr>
            <p:nvPr/>
          </p:nvSpPr>
          <p:spPr>
            <a:xfrm>
              <a:off x="457200" y="5029200"/>
              <a:ext cx="5029200" cy="9413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spcBef>
                  <a:spcPct val="20000"/>
                </a:spcBef>
                <a:buFont typeface="Arial" pitchFamily="34" charset="0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অথবা </a:t>
              </a:r>
              <a:endParaRPr lang="bn-IN" b="1" dirty="0" smtClean="0">
                <a:solidFill>
                  <a:srgbClr val="7030A0"/>
                </a:solidFill>
                <a:latin typeface="NikoshBAN" pitchFamily="2" charset="0"/>
                <a:cs typeface="NikoshBAN" pitchFamily="2" charset="0"/>
              </a:endParaRPr>
            </a:p>
            <a:p>
              <a:pPr algn="l"/>
              <a:r>
                <a:rPr lang="en-US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“Enter key”</a:t>
              </a:r>
              <a:r>
                <a:rPr lang="bn-BD" b="1" dirty="0" smtClean="0">
                  <a:solidFill>
                    <a:srgbClr val="7030A0"/>
                  </a:solidFill>
                  <a:latin typeface="NikoshBAN" pitchFamily="2" charset="0"/>
                  <a:cs typeface="NikoshBAN" pitchFamily="2" charset="0"/>
                </a:rPr>
                <a:t> তে চাপ দেই।</a:t>
              </a:r>
              <a:endParaRPr lang="en-US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9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5" grpId="0" animBg="1"/>
      <p:bldP spid="1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584</Words>
  <Application>Microsoft Office PowerPoint</Application>
  <PresentationFormat>On-screen Show (4:3)</PresentationFormat>
  <Paragraphs>122</Paragraphs>
  <Slides>20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Sazu</dc:creator>
  <cp:lastModifiedBy>Shofi</cp:lastModifiedBy>
  <cp:revision>71</cp:revision>
  <dcterms:created xsi:type="dcterms:W3CDTF">2006-08-16T00:00:00Z</dcterms:created>
  <dcterms:modified xsi:type="dcterms:W3CDTF">2017-09-26T16:27:28Z</dcterms:modified>
</cp:coreProperties>
</file>